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  <p:sldMasterId id="2147483700" r:id="rId2"/>
  </p:sldMasterIdLst>
  <p:notesMasterIdLst>
    <p:notesMasterId r:id="rId15"/>
  </p:notesMasterIdLst>
  <p:sldIdLst>
    <p:sldId id="268" r:id="rId3"/>
    <p:sldId id="269" r:id="rId4"/>
    <p:sldId id="270" r:id="rId5"/>
    <p:sldId id="275" r:id="rId6"/>
    <p:sldId id="271" r:id="rId7"/>
    <p:sldId id="272" r:id="rId8"/>
    <p:sldId id="273" r:id="rId9"/>
    <p:sldId id="274" r:id="rId10"/>
    <p:sldId id="277" r:id="rId11"/>
    <p:sldId id="276" r:id="rId12"/>
    <p:sldId id="278" r:id="rId13"/>
    <p:sldId id="279" r:id="rId14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3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36" y="-11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5693-EABC-524E-92E7-925E3F14DA90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54063"/>
            <a:ext cx="487997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9B68E-552D-2E4C-BFD1-382DE1A2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Hebb</a:t>
            </a:r>
            <a:r>
              <a:rPr lang="en-US" dirty="0" smtClean="0"/>
              <a:t>, Organization of Behavior: A Neuropsychological Theory 1949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1/20/15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00" y="0"/>
            <a:ext cx="629888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6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0" y="0"/>
            <a:ext cx="586855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1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300" y="0"/>
            <a:ext cx="626806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7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400" y="1638300"/>
            <a:ext cx="6437376" cy="44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0" y="0"/>
            <a:ext cx="573961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00" y="0"/>
            <a:ext cx="695425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9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0" y="0"/>
            <a:ext cx="588818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8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00" y="0"/>
            <a:ext cx="596382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7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200" y="0"/>
            <a:ext cx="58293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5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7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" y="0"/>
            <a:ext cx="692229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2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00" y="0"/>
            <a:ext cx="596382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0" y="0"/>
            <a:ext cx="585919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5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472</TotalTime>
  <Words>11</Words>
  <Application>Microsoft Macintosh PowerPoint</Application>
  <PresentationFormat>Custom</PresentationFormat>
  <Paragraphs>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Theme</vt:lpstr>
      <vt:lpstr>Default2014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Networks: An Application Of Linear Algebra</dc:title>
  <dc:creator>Michael Mozer</dc:creator>
  <cp:lastModifiedBy>Michael Mozer</cp:lastModifiedBy>
  <cp:revision>79</cp:revision>
  <dcterms:created xsi:type="dcterms:W3CDTF">2012-11-12T21:36:52Z</dcterms:created>
  <dcterms:modified xsi:type="dcterms:W3CDTF">2015-01-21T04:59:34Z</dcterms:modified>
</cp:coreProperties>
</file>