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0" r:id="rId2"/>
    <p:sldId id="311" r:id="rId3"/>
    <p:sldId id="318" r:id="rId4"/>
    <p:sldId id="319" r:id="rId5"/>
    <p:sldId id="320" r:id="rId6"/>
    <p:sldId id="321" r:id="rId7"/>
    <p:sldId id="317" r:id="rId8"/>
    <p:sldId id="314" r:id="rId9"/>
    <p:sldId id="315" r:id="rId10"/>
    <p:sldId id="313" r:id="rId11"/>
    <p:sldId id="323" r:id="rId12"/>
    <p:sldId id="308" r:id="rId13"/>
    <p:sldId id="279" r:id="rId14"/>
    <p:sldId id="316" r:id="rId15"/>
    <p:sldId id="293" r:id="rId16"/>
    <p:sldId id="296"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2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1" autoAdjust="0"/>
    <p:restoredTop sz="91552" autoAdjust="0"/>
  </p:normalViewPr>
  <p:slideViewPr>
    <p:cSldViewPr snapToGrid="0">
      <p:cViewPr varScale="1">
        <p:scale>
          <a:sx n="101" d="100"/>
          <a:sy n="101" d="100"/>
        </p:scale>
        <p:origin x="10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8"/>
    </p:cViewPr>
  </p:sorterViewPr>
  <p:notesViewPr>
    <p:cSldViewPr snapToGrid="0">
      <p:cViewPr varScale="1">
        <p:scale>
          <a:sx n="151" d="100"/>
          <a:sy n="151" d="100"/>
        </p:scale>
        <p:origin x="987" y="6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3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31T11:30:14.437"/>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brush xml:id="br2">
      <inkml:brushProperty name="width" value="0.05" units="cm"/>
      <inkml:brushProperty name="height" value="0.05" units="cm"/>
      <inkml:brushProperty name="color" value="#00A0D7"/>
    </inkml:brush>
  </inkml:definitions>
  <inkml:trace contextRef="#ctx0" brushRef="#br0">1240 8278 5824,'15'0'1408,"-15"0"-1120,30 0 448,0 0 96,15-15-96,15 0-32,14 0-192,16 15 0,0-15-288,14 0-128,-14 0 0,15 0-64,-1 0 64,-14 15-1056,-15-15-352</inkml:trace>
  <inkml:trace contextRef="#ctx0" brushRef="#br0" timeOffset="1440.0221">209 9951 6592,'-15'0'1664,"15"0"-1280,0 0-64,0 0-32,15 0-32,15 0 96,0-15 64,30 15 96,0 0-288,14 0-64,-14-15 32,30 15-32,-16 0 64,1 0-128,0 15 0,-1 0 32,-14-15 0,0 30-160,-15-15 32,15 0 0,-16 0 64,1 15-96,-15 0-64,0-15 128,-15 15 32,0-16-96,-15 16-32,-15 0 32,0 0 0,0 0 96,-15-15 32,0 15-128,-15-15-32,16 15 224,-16-15 128,0 0-128,-15 0-32,0 15 64,-14-16 32,14 16-32,-15 15 32,15-15-128,1 0 0,14 0 32,0 0 0,15 0-160,0-15 32,15 0-352,0 0-160,15 14-1152,15-29-480</inkml:trace>
  <inkml:trace contextRef="#ctx0" brushRef="#br0" timeOffset="2241.7241">672 10385 5952,'0'0'1408,"0"0"-1120,0 0-64,0 0-32,0 15 192,15-15 160,0 0 32,15 0 32,15 0-256,0 0-64,15 0-160,-1 0 128,16-15 64,0 0-96,15 0 32,-1 0-32,1 0 32,0 15-128,-16-15-32,1 15-32,0-15 32,-30 15-64,14 0-32,-14 0 32,-30 0 32,15 15-96,-15-15-64,-15 0 64,0 15 64,0-15 0,0 0 64,0 15-64,0 0 64,0 0-64,0-15-32,0 30-64,0-15 32,0 15 32,0 0 64,0-1-32,-15 16-32,15 15 96,0 0 0,0 14-32,0-29 32,0 15-64,0-15-32,0-15 32,0 15-32,0-16 0,0 1 0,0 0 0,0 0 0,0-15 0,15 0 64,-15 0 32,0 0 32,15-15-160,-15 0 32,15-15-864,0 15-288</inkml:trace>
  <inkml:trace contextRef="#ctx0" brushRef="#br0" timeOffset="2928.6623">1390 11341 6976,'0'0'1696,"0"0"-1312,0 0 256,0 0 0,30 0-128,0 0 96,15-15-192,0 15-96,14-15-160,1 0-64,15 0 32,0 0-64,-16 15 32,16-15-128,-15 0 0,0 0-192,0 15 0,-15 0-544,-1 0-224</inkml:trace>
  <inkml:trace contextRef="#ctx0" brushRef="#br0" timeOffset="3278.2997">1434 11714 5312,'15'30'1216,"-15"-30"-928,30 15 384,-15-15 224,15 0-64,30 0 128,15-15-320,-1 15-128,16-15-288,0 0-160,-1 15-32,1-15-1920</inkml:trace>
  <inkml:trace contextRef="#ctx0" brushRef="#br0" timeOffset="-1866.1078">30 6245 6336,'0'-15'1568,"-15"15"-1216,15 0 256,-15 0 64,15-15-128,0 15 0,0 0-224,15 0-128,-15 0-96,15 0 0,15 0 64,0 0 0,15 0 64,-1 0-128,31 0-64,15 0 0,-16 0-32,16 0 0,15 0 64,-1 0-32,1 15-32,-16 0 32,1 0-32,-15-15-96,0 15 64,-16 0 32,-14 0 64,0 0 32,-15 0 32,0-15-64,-15 30-64,-15-30 32,15 15-32,-15-15 0,-15 15 0,0 0 0,0-1 0,-30 16-96,15-15 64,-15 15 32,0 0 64,1 0-96,-16 0-64,0 15 128,-15-15 32,1 14-96,-16 1 32,15 15-64,1-15 0,14 0 128,0-16 32,15 1-32,0 0-64,16-15 32,-1 0-32,15 0 0,0 0 0,0 0-96,15-15 64,0 15-1248,15-15-448</inkml:trace>
  <inkml:trace contextRef="#ctx0" brushRef="#br0" timeOffset="-857.2686">553 6708 4320,'30'0'928,"-15"0"-704,0-15 192,15 15 128,0-15-160,15 1-64,0-1-160,-1 15-128,16-15 64,0 15 0,0 0 160,-1-15 96,16 0-64,15 0 64,-16 15-64,16-15-32,-30 15-160,0-15 0,-1 0-32,-14 15-64,-15-15 96,0 15 0,-15 0 32,0 0-64,0 0-64,-15 0 160,0 0 32,0 15-64,-15-15-32,15 15-32,0-15 32,-15 15-64,15-15 64,0 15-64,0-15 64,0 15-128,0 0 0,15 0 32,-15-15 0,15 30 0,-15-16 0,15 16 0,-15 0 0,0 15-96,0 15 64,0 15 32,0-16 0,0 1 64,0-15 32,0 15-32,0-1 32,0-14 64,0 0 64,0 0 32,0 0 0,-15 0-128,15-16-32,-15 1-32,15-15 32,-15 15-64,15-15 64,-15 0-64,15 15-32,0-15 32,0 0 32,0 0-96,0 0-64,0 0 128,0-15 96,0 0-32,0 0 0,0 15-32,15-15 32,-15 0-224,15 0-32,-15 0-1440</inkml:trace>
  <inkml:trace contextRef="#ctx0" brushRef="#br0" timeOffset="-427.692">1031 7859 5696,'0'-15'1408,"15"15"-1120,-15 0 448,30 0 32,0-15 64,15 15 64,15 0-224,14-15 0,1 0-384,0 0-160,15 0-32,-1 0-64,1 15-32,-1-15 32,-14 0-32,0 15 0,15 0 64,-31 0-544,16-15-192,-30 15-1568</inkml:trace>
  <inkml:trace contextRef="#ctx0" brushRef="#br0" timeOffset="-10820.0191">75 2764 6080,'0'-15'1472,"-15"15"-1120,15 0 288,0 0 64,0 0 64,0 0 160,0 0-288,15-15-128,0 15-288,0 0-32,15-15 128,15 15-192,0 0-64,15 0 32,14 15 0,-14-15-32,0 15-64,15-15 32,-1 15-32,1 0 0,0 0 0,-15 15 0,-1-15 0,-14 15 0,0-16 64,-15 16-96,0 0 0,-15 0 32,0 0 0,0 15 0,-15-15 0,-15 0 0,0 0 64,0 14-32,-15-14 64,0 15-128,-15-15-64,-15 0 64,1 15 0,-31 0 160,30 0 64,0-1 64,-14-14 64,14 15-32,15-15 0,-15 0-160,15 0-96,1-15-96,-1 15 32,0-15 160,15 0 64,15-1-96,-15 1-64,30-15 0,-15 0 0,15 0-608,0 15-320,0-15-736,0 15-288</inkml:trace>
  <inkml:trace contextRef="#ctx0" brushRef="#br0" timeOffset="-8278.5436">374 3257 5056,'0'0'1120,"0"0"-864,0 0 416,0 0 128,15 0-64,-15 0-96,15-15-224,-15 15 0,15-14-128,0 14 0,0-15-160,0 0-32,0 0 32,0 0-64,0 15 32,14-15 0,-14 15 32,15 0-64,-15-15-64,15 15-64,0-15 32,0 15 96,0 0 32,15 0-128,-1-15 32,-14 15-64,15 0-64,0 0 160,0 0 32,0 0 0,-16 0-64,16 0 32,0 0-32,0-15-96,0 15 64,-15-15 32,14 15 64,1 0-32,0-15 64,-15 15-64,0 0 64,0-15-64,0 15-32,-1 0-64,-14 0 32,15 0 32,-15 0 64,0 0-32,0 0-32,0 0-64,0 0 32,-15 0 32,15 0 64,0 0-32,-15 0 64,15 0-128,0 0 0,-15 0 32,15 0 0,0 0-96,-15 0 64,15 0 32,0 0 0,-15 0 0,14 0 64,-14 0-32,15 0-32,-15 0-64,0 0 32,0 0 32,0 0 0,15 0 0,-15 0 64,15 0-96,-15 0 0,0 0 32,0 0 64,15 0-32,-15 0-32,0 0 32,0 0-32,0 0 0,0 0 0,0 0 0,0 0 0,0 0 128,0 0 160,0 0-96,0 0-32,0 0-64,0 0 0,0 0-64,0 0-32,0 0 32,0 0-32,0 0 0,0 0 0,0 0-96,0 0 64,0 0 32,0 0 64,0 0-32,0 0 64,0 0-128,0 0 0,0 0-32,0 0 0,0 15 64,0-15 64,0 0-32,0 0 64,0 0-128,0 0-64,15 15 128,-15-15 32,0 0-96,0 0-32,0 0 96,0 0 32,0 0-96,0 0 32,0 15-64,0-15 0,15 15 64,-15-15 0,0 15 0,0-15 64,15 15-96,-15 0 0,0 15 32,0-15 64,15 0-96,-15 14-64,0-14 64,0 15 64,0 0 0,0 0-32,15 0-64,-15 15 32,15 0 32,-15-1 64,0 16-96,0-15 0,0 15 32,0-15 0,0-1 0,0 1 0,0 15 0,0-15 64,0 0 32,0 14 32,0-14-64,0 0 32,15 0 0,-15-15 96,15 0-32,-15 0 64,0-1-128,0-14 0,0 15 32,0-15 0,0 15-64,0-15 32,0 0-128,0 0 0,0 0 32,0 0 64,0-15 32,0 0 32,0 0-64,0 0-64,0 0 32,0 0 32,0 15-32,0-15-32,0 0-320,15 0-128,-15 15-1184,15-15-416</inkml:trace>
  <inkml:trace contextRef="#ctx0" brushRef="#br0" timeOffset="-4988.2157">1256 4662 5824,'0'0'1408,"0"0"-1120,0 0 384,0 0 0,0 0-160,15-15-64,15 15-192,15 0 0,0-15-160,14 0-64,1 15 64,15-15-64,15-15-32,-1 15 96,1 0 0,0 15-32,14-15-64,-29 15 96,0 0 0,-15 0-1024,-16 0-448</inkml:trace>
  <inkml:trace contextRef="#ctx0" brushRef="#br0" timeOffset="-4488.0212">1465 5065 7104,'45'-15'1792,"-15"15"-1376,30-15 352,0 0 160,14 0-416,31 0-32,-30 0-352,29 0-160,-14 15 0,0-15-704,-15 15-288</inkml:trace>
  <inkml:trace contextRef="#ctx0" brushRef="#br0" timeOffset="8718.7774">165 5020 4800,'45'-14'1056,"-15"14"-832,15-15 352,0 15 128,0 0-384,14 0-96,1-15-160,0 15-64,0-15 32,14 15 32,1-15-32,-15 15 64,0 0-128,-1 0 0,1 0-32,-15-15 0,15 15 128,0 0 32,-1-15 32,-14 15 0,15 0 0,0 0 0,-1 0-64,-14 0 32,15 0-64,-15 0-32,15 0 32,-1 0 32,-14 0 96,15 0-64,-15 0 0,0 0 0,0 0 0,14 0-32,1 0 32,0 0 0,-15 0 32,14 0-64,1 0-64,0 0-64,-15 0 32,15-15 32,-16 15 64,16 0-96,0-15-64,0 15 128,-15 0 32,-1 0 0,1 0-64,0 0 32,0 0 32,-15-15-32,15 15 64,-1 0-128,1-15 0,0 15 32,0 0 64,15 0-96,-1 0 0,-14 0 32,15-15 0,-15 15 0,15 0 0,-16-15 0,1 15 0,0 0 0,0 0 0,-15 0 64,0 0 32,0 0 32,-1 0 0,1 0-64,0-15 32,0 15-64,15 0 64,-15 0-64,0-15-32,15 15 32,-16 0-32,1-15 64,0 15 96,0 0 64,0-15 32,0 15 0,0 0 0,0 0 0,0-15 0,-1 15 0,1-15 0,0 15-128,-15 0-32,0-15 32,15 15 64,-15 0-32,0 0 64,0 0-64,0 0 64,0 0-64,-15 0 0,15 0-32,-15 0 0,0 0 0,15 0 32,-15 0 64,0 0 64,15 0-64,-15 0 32,14 0-320,1 0 0,0 0 0,0 0 96,-15 0 0,15 0 64,0 0-64,0 0-32,0 0 32,0 0-32,0 15 0,-15-15 64,15 0-96,-15 0 0,15 0 32,0 15 0,0-15-96,0 15 0,0-15-544,0 0-288,14 15-96,-14-15 32,0 0 64,0 0 32,15 0 32,-15 0 64,0 0-256</inkml:trace>
  <inkml:trace contextRef="#ctx0" brushRef="#br0" timeOffset="13090.6399">8442 4198 5696,'0'15'1312,"0"-15"-1024,0 15 192,0 0 96,0 15-192,0 0 0,15 0-32,-15 30 0,0-1-160,0 16-128,0 0-32,15-15-32,-15 0 64,0-16-32,0 16 64,15-15-64,-15-15 64,15 0-576,0 0-160</inkml:trace>
  <inkml:trace contextRef="#ctx0" brushRef="#br0" timeOffset="14154.7902">8353 4064 5824,'15'0'1408,"0"0"-1120,0-15 224,0 15 64,0 0-96,0 0 128,15 0-224,0 0-64,14-15-160,1 15-64,15-15 96,30 15-32,-15 0 64,14-15-64,1 0 0,0 0-96,14 0 32,-14 15 0,-15-15 96,-1 15-160,1 0-96,-15 0 96,0 0 32,-16 0 64,1 0 0,-15 0-160,0 0-32,-15 15-64,0 0 0,0 0 96,0 15 64,-15 0-64,15 0 0,-15 15 32,0-1 0,0 16-96,0 0 64,0-15 32,0 30 64,0-1-32,0 1 64,0-15-128,0 0 0,0-16-32,0 1 0,0 15 0,0-15 0,0-15 128,15 0 96,-15 0-64,15 0 0,-15-16-32,0-14-64,0 15 32,0-15-32,0 0 64,0 0 32,0 0-128,0 0 32,0 0 0,0 0 0,0 0 0,0-15 64,0 15-32,-15 0-32,0 0 32,-30 15-32,15-15 0,-30 15 0,-14 0 0,-1 0 0,-15 15 64,0-30 96,-14 15 288,-1 0 96,16 0-64,-1 0 32,15-15-288,0 15-128,1 0-64,-1 0 32,15 0-32,0-15-32,16 15 32,-1-15-32,0 0 0,30 0 0,0 15-288,15-15-128,0 0-768,15 0-288</inkml:trace>
  <inkml:trace contextRef="#ctx0" brushRef="#br0" timeOffset="14855.9471">8772 4677 4480,'15'-15'896,"-15"15"-672,0-15 256,15 0 128,0 0 64,0-15 64,0 15-32,0-15-32,0 0-128,0 15-32,0-15-224,14 15-96,1 0-96,-15 0-96,0 15 32,0 0-32,0 0 64,0 0-96,15 15 0,-15 0-32,15 0 0,0 0 64,15 0 0,-15-15 0,29 0 0,-14 15 64,-15-15 32,15-15-32,-15 15-64,-15-15 32,0 0-32,0 15 128,0 0 64,-15-15-160,15 15 0,-15-15-192,0 15-32,0 0-896,0 0-288</inkml:trace>
  <inkml:trace contextRef="#ctx0" brushRef="#br0" timeOffset="15271.8785">9101 4676 6336,'0'-15'1568,"0"15"-1216,0 0 32,0 0 32,0 0-288,-15 15-64,15 0-32,-15-15 0,0 30 0,0-15 96,0 0 160,0 15 32,15 0 64,0 0-64,15 0 32,0-1-128,0 1 32,15 0-32,15-15 96,-1 0-96,1-15 32,0 0-160,0 0-64,-15 0-992,15-15-384</inkml:trace>
  <inkml:trace contextRef="#ctx0" brushRef="#br0" timeOffset="31258.9128">4767 4886 5952,'0'0'1472,"0"0"-1120,0 0 384,0 0 96,0 0-32,0 0 0,0 0-224,0 0-32,0 0-320,0 0-128,0 15-64,0-15 96,15 0 64,15 0 64,-15 0 0,15 0 0,15 0 0,0 0 0,-1 0 64,31-15-96,-15 15 32,0 0-96,14-15 32,1 0-96,15 0-64,-1 15 0,-14 0-32,0-15 0,-1 0 32,1 15-64,15-15 32,-15 15 0,-1 0 32,-14 0-64,15 0 32,-30 0 0,14 0 32,-29 0-192,15 0-32,-15 0 96,0 0 96,0 0-32,-15 0 0,0 0 160,-1 15 64,16-15-160,-30 0-64,15 0-96,0 0 96,0 0 64,0 0 128,0 0-160,0 0-32,0 0 64,-15 0 64,15 0-32,0 0-32,0 0 0,0 0 32,-15-15-32,15 15 64,-15 0 0,0 0 96,0-15 96,0 15 63,0 0-159,0 0-128,0-15-32,0 15-32,0 0 128,0 0 64,0-14-64,0 14-96,15-15 0,-15 0-32,0 15 64,15-15 96,-15 0-64,14 0-64,1-15 64,0 15 0,15-15-32,0 0-64,0 15 32,-15 0-32,15-15 0,0 1 64,0 14-32,-15 0-32,14 0-64,1-15 32,0 15 32,-15 0 64,15 0-32,0 0-32,0 0 32,-15 0-32,15 15-96,-1-15 64,-14 15 32,15 0 0,-15 15-96,0-15 0,0 15 128,0 0 32,0 0-96,0 0-32,15 0 32,-15 15 0,0-15 32,0 15 64,0-15-96,0 14 0,-1 1 32,-14 0 64,15 0-96,-15 0 0,0-15 32,0 15 64,0-15-96,0 15 0,0-15 32,0 14 0,0-14 0,0 0 64,0 0-32,0 0-32,0 0 32,0-15-32,0 15 0,0-15 64,0 0 32,0 0 96,0 0 32,0 0 32,0 0-128,15 0-96,-15-15 0,15 15 32,0 0 32,0-15 32,0 0-64,15 15-64,0-15 96,0 0 0,15 0-128,-1 15 32,31-14 128,-30 14 160,30-15-96,-31 15 64,16-15-160,-15 15 0,0 0-32,-15 0 32,15 0-64,-16 0-32,1 0-64,0 0-32,-15 0 128,15 0 32,-15 0-96,0 0-32,-15 0 32,15 0 64,-15 0 0,0 0-32,0 15-128,0-15-64,0 0-192,0 0 0,0 15-384,15-15-64,-15 0-544,0 0-127</inkml:trace>
  <inkml:trace contextRef="#ctx0" brushRef="#br0" timeOffset="35408.9704">5439 5618 5568,'0'0'1216,"0"0"-928,0 0 192,0 0 0,0 0-128,0 0 32,0 0 0,0 0 160,15 0-160,-15 15 32,0 0-256,0 0 128,0 15 96,0 0 96,0 15 0,0-1-32,0 1-32,0 0-96,0 15 32,0-15-64,0-1 64,0 1-192,15 0-32,-15-15 0,0 0 0,0 0-160,15 0 32,-15-30-288,0 15-128,15-15-832,0-15-416</inkml:trace>
  <inkml:trace contextRef="#ctx0" brushRef="#br0" timeOffset="36325.7736">5513 5543 7104,'0'0'1792,"0"0"-1376,0 0 352,0 0 160,0 0-352,0 0 0,15 0-256,-15 0-128,30 0-96,0-15 128,0 1 96,0 14-32,30-30 64,-15 15-64,29-15 64,-14 15-192,15 0-32,14-15 0,-14 15 32,0 0-64,-15 0 0,-15 15-128,-15 0 32,-1 0 0,1 0 0,-15 0 0,-15 15 32,0 0-96,0 0-128,0 15 256,0 0 64,0 15-64,0-1-32,0 1 0,0 0 32,0 0-32,0-15-32,15 15 32,-15-1-32,15 1 0,0 0 0,0-15 0,0 15 64,-15-15-32,15 15 64,0-16-128,0 1 0,-15 0-32,0-15 0,15 0 64,-15 0 64,0 15-32,0-15 64,0 0-64,0 0-32,0 15 32,0-15 32,0-1 32,-15-14 32,15 15-64,0 0-64,-15-15 32,-15 15-32,15-15 0,-30 15 64,15 0-96,-29 0-64,14-15 64,-30 15 64,15 0 128,-30-15 127,1 15 161,14 0 96,15-15-96,-15 15 64,31-15-224,-16 0-96,30 0-192,0-15 0,15 15 64,0 0 32,0 0-384,15 0-224,0-15-864,15 0-351,15 15-641,15-30-192</inkml:trace>
  <inkml:trace contextRef="#ctx0" brushRef="#br0" timeOffset="36998.5286">6052 5588 7104,'0'-15'1792,"0"15"-1376,0-15 192,0 0 64,-15 15-160,15 0 32,0 0-96,-15 0-32,15 0-224,-15 0-128,0 15 32,-15 0 0,15 0 32,0 0 64,-15 0 96,15 15-64,-15-15 32,15 15 32,0 0 64,15-15-160,-15 15-64,15 0-64,15 0 32,0-1-128,0-14 0,-15 15 96,30 0 0,-15 0 0,15 0-64,-15 15 32,0-15-32,-15 0 0,15 0 0,-15-1 0,0 1 0,-15 0 0,0 0 32,-15-15 64,0 15 32,15-15 64,-15 15 32,15-30-96,0 0-96,0 0 0,0 0 32,15-15-320,0 0-128,0 0-1248,15 0-544</inkml:trace>
  <inkml:trace contextRef="#ctx0" brushRef="#br0" timeOffset="41620.843">6455 5872 5696,'0'0'1312,"0"0"-1024,0 0 416,0 0 128,0 0-160,0 0 0,0 0-32,0 0 0,0 0-352,0 0 96,15 0 64,0 0-96,0-15 32,0 15-160,0 0 32,15 0-96,0-15 0,14 15 32,-29-15 96,15 15-128,15 0-32,-15-15-64,0 15 32,0 0-128,0 0 0,-15 0 96,-1 0 96,-14 0-160,15 0 32,-15 0-128,0 0 0,15 0 64,-15 0 64,0 0 64,15 0 0,-15 0-96,15 0 0,-15 0 0,15 0 0,-15 0 0,0 0 32,0 0 0,0 0-32,15 0 32,-15 0-32,0 0 0,0 0 32,0 0 64,0 0 96,0 0-256,0 0 0,0-15 64,0 15 128,0 0-32,0 0-64,0 0 0,0 0-32,0 0 0,0 0 0,0 0 0,0 0 64,0 0-32,0 0 64,0 0 0,-15 0 96,15-15-96,0 15-64,0 0 63,0-14 65,0 14 0,0-15 0,0 0-96,0 15-64,0-15-64,0 0 32,15 0 32,-15 0 0,0 0 64,0 15 96,0-15 0,0-15 64,15 15-128,-15 0-64,0-15 0,0 15 32,0-14-96,15-1 0,-15 15 96,0 0 32,15 0-32,-15 0-64,0 0 32,0 0-32,0 0 64,0 0 96,0 15-64,0-15-64,0 0 0,0-15-32,0 15 64,0 0 32,0 1-32,0-1-64,0 15 32,0-15-32,0 0 0,0 0 64,0 0-32,0 0-32,0 0 32,0 0-32,0-15 64,0 15 32,0-15-128,0 15-32,0-15 32,0 16 64,0-1-64,0 0 0,0 0 96,0 15 32,0-15-32,0-15 32,0 30-64,0-15-32,0 0 32,0 0 32,0 0-32,0 0-32,0 15 32,0-15-32,0 0 0,0 0 0,0 0 0,0 0 0,0 1-96,0-1 64,0 0 96,0 0 32,0 0-32,0 15-64,0-15 32,0 0 32,0 0-32,0 15-32,15-30-64,-15 30 32,0-15 32,0-15 0,0 30 0,0-30 64,0 15-96,0 0 0,0 1 32,0-1 0,0 0 0,0 0 0,0 0 0,0 0 0,0 0 0,0 0 64,15 0-96,-15 0 0,0 0 32,0 0 64,15 0-96,-15-15 0,0 15 32,15 0 0,-15 1 0,0-1 0,0 0 0,0 0 64,0 0-96,0 0-64,0-15 192,0 15 96,0 0-192,0 0-32,0 0 0,0 0 0,0 0 32,0 0 0,0 0-96,0 0 64,0 1 32,0-16 64,15 15-96,-15 0 0,0 0 32,0 15 64,0-30-32,0 15 64,0 0 0,0 0 32,15 0 0,-15-15 64,0 15-32,0 0 0,0 0-96,0 1 32,0-1 0,0 0 32,0-15-64,0 30-64,0-15 96,0 0 64,0 0-128,0 15-32,0-15 0,0 0 0,0 15 0,0 0 0,0-15-96,0 15 64,0 0 96,0 0 32,0 0-128,0-15-32,0 15 32,0 0 64,0 0 0,0 0-32,0 0 32,0-15-32,0 15 0,0 0 0,0 0 0,0 0 64,0-15-96,0 15 0,0-15 32,0 15 64,0 0-32,0 0 64,0 0-128,0 0 0,0 0-32,0 0-64,0 0 160,0 0 96,0 0-32,0 0-64,0 0-96,0 0 32,0 0-32,0 0 0,0 0 64,0 0 0,0 0 0,0 0 0,0 0 0,0 0 0,0 0 0,0 0 0,0 0 0,0 0 0,0 0 0,0 0 64,0 0-96,0 0 0,0 0 32,0 0 0,0 0 0,0 0 64,0 0-96,0 0 0,0 0-32,0 0 0,0 0 64,0 0 64,0 0-32,0 0 64,0 0-64,0 0-32,0 0 32,0 0-32,0 0 0,0 0 0,0 0 0,0 0 64,0 0-96,0 0-64,0 0 64,0 0 0,0 0-64,0 0 0,0 0 128,0 0 96,0 0-32,0 0-64,0 0-96,0 0-32,0 0 128,0 0 96,0 0-96,0 0-96,0 0 32,0 0 0,0 0-64,0 0 64,0 0 32,0 0 64,0 0-32,0 0-32,0 0 32,0 0-32,0 0 0,0 0 64,0 0-32,0 0 64,0 0-128,0 0 0,0 0-32,-15 0 0,15 0 128,0 0 32,0 0-128,0 0-32,0 0 32,0 0 64,0 0 0,0 0 64,0 0-128,0 0 0,0 0 32,0 0 0,0-15 0,0 15 0,0 0 0,0 0 0,0 0 0,0 0 0,0 0-96,0 0 64,0 0 96,0 0 32,0 0-192,0 0 0,0 0 32,0 0 96,0 0 0,0 0 64,0 0-128,0 0 0,0 0 32,0 0 64,0 0-32,0 0-32,0 0 32,0 0-32,0 0 0,0 0 0,0 0 0,-15 0 0,15 0 0,0 0 64,0 0-96,0 0-64,0 0 64,0 0 64,0 0 64,0 0 32,0 0-160,-15 0 32,15 0-64,0 0 0,0 0 64,0 0 0,0 0-96,0 0 64,0 0 32,0 0 64,0 0-32,0 0-32,0 0 32,0 0 32,0-15-96,-15 15 0,15 0 32,0 0 64,0 0-320,0 0-64,0 0-960,0 0-384,0 0-575,0 15-289</inkml:trace>
  <inkml:trace contextRef="#ctx0" brushRef="#br0" timeOffset="42856.2935">7187 2884 6976,'-15'-15'1792,"15"15"-1376,-15-15 416,0 0 192,0 0-288,-15 0-32,15 0-352,-15 0-128,0 0-128,-14 15 128,14 0 160,-15 0-64,0 15 0,-15 0-64,15 15 64,16 0-128,-16 0-32,0 0-32,30 0 0,-15 14-64,15 1 32,15 0-128,0 0 0,0-15 32,15 15 64,15 14-32,-15-29 64,15 0-64,0 0 64,0-15-64,-1 0-32,16 0 96,15 0 0,-15 0 96,15-15 95,-1 0-191,1 0-64,-15 0-32,0-15 64,0 0 96,14 0 128,-14-15-64,0 15 32,-15 0-160,0-15 0,-15 0 32,0-14 64,0-1-32,-15 15 64,-15-15-128,0 15 0,0-15 32,0 15 64,-15 1-96,0-1 0,0 0 32,-15 15 0,1 0-160,14-15 32,-15 15 0,0 0 64,0 0-32,15 15-32,-14-15 32,14 15-32,0 0-96,15 0 64,-15 15-896,30-15-416,-15 15-607,15 0-257,15 15-1152,0-15-1952,-15 15 2656</inkml:trace>
  <inkml:trace contextRef="#ctx0" brushRef="#br0" timeOffset="43236.5989">6634 2988 7232,'15'0'1888,"0"0"-1472,-15 15 288,15-15 128,15 30-288,0-15 32,0 15-288,15 0-96,0 0-96,-1 15-96,16-15 32,-15 14-128,15-14 64,-30 0 96,14-15 32,1 0-256,-15 0-128,15 0-896,-15 0-352</inkml:trace>
  <inkml:trace contextRef="#ctx0" brushRef="#br0" timeOffset="43552.113">7203 2958 7232,'0'-15'1888,"0"15"-1472,0 0 224,0 0 32,-15 0-352,15 0-96,-15 0 0,0 0 0,0 15-96,-15 0 192,0 15 96,0 15 0,0-15 64,-15 15-256,0 0-64,1-16-32,14 16 0,0 0-64,-15-15 32,30 0-352,-15 0-64,15 0-960,0-15-384</inkml:trace>
  <inkml:trace contextRef="#ctx0" brushRef="#br0" timeOffset="46026.1965">4782 4871 5312,'15'-15'1216,"-15"0"-928,15 15 544,-15 0 160,15-15 0,0 0 32,0 0-192,-15 0-64,29 0-416,-14 15-128,0 0-32,0 0-96,0 0-64,0 15 0,-15 15-32,0-15 64,-15 0 96,0 0 64,-15 15 96,15-16 32,-14 1 96,14-15-96,-15 0-96,0 0 0,0 0 64,15-15-160,0 1-96,0-16-32,0 15 32,15-15-32,0 15 64,15-15-128,0 15 0,0 0-32,15 0 0,0 15 0,0 0 0,-15 0 0,0 30-64,14-15 96,-14 15 0,-15 0 32,0 0 0,0 0 64,-15-1 32,0 1 96,1 0 95,-1-15 1,-15 0 0,0-15-96,0 0-32,0-15-192,0 15 32,0-30 64,0 15 32,15-15-32,0 1-64,15-16-128,0 15 0,15 15 0,0-15-32,15 15 32,0 0 96,0 15-64,0 0-32,15 0 0,-15 0 96,-15 30 0,0-15 32,-15 0 0,0 0 0,0 15 0,-15-15 64,0 0 32,0 0 32,-15 14 64,15-29 32,-15 15-96,15-15-32,-15 0-32,30 15-64,-15-15 32,15 0 32,0 0-32,0 0-32,0 0-64,0 0-32,0 0 128,15 0 32,0 0-96,0 0 32,-15 0-160,15 0 32,-15 0 0,15 0 64,-15 0-32,15 0-32,-15 0 0,0 0 96,0 15 0,0-15 96,0 0-32,0 0-32,0 0-64,0 0 32,0 0 32,0 0 64,0 0-32,0 0 64,0 0-128,0 0 0,0 0 32,0 0 64,0 0-32,0 0-32,0 0 32,0 0 32,0 0 32,15-30 32,-15 15 0,0-14 64,15-1-96,-15-15 0,0 0-32,0-30 32,0-14-128,0-1 0,0 0 96,0 1 32,0-16-32,0-14-64,15 14 32,-15 0 32,0 1-96,0-16 0,0 46 32,0-1 0,0 30-96,-15 0 0,15 15 64,-15 0 0,15 16 32,-15-1 0,15 0 0,0 15 0,-15-15 0,15 15 0,0 0-96,0 0 64,0 0 32,0 0 64,0 0-96,0 0 0,0 0-32,0 0-64,0 0 160,0 0 32,0 0 0,0 0 32,0-15-128,15 15-64,-15 0 64,15-15 0,-15 15-64,15 0 64,-15-15 32,15 15 0,0 0-96,0 0 64,14 0 32,16-15 0,0 0 0,15 15 64,15 0-32,-1-15 64,1 15 0,15-15 32,14 15-64,1 0-64,0-15 96,14 15 0,1-15-32,-16 0-64,-14 15 32,0 0 32,-31-15-32,-14 15-32,-15 0 32,0 0-32,-15 0-576,0 0-256,-15 15-671,0-15-225,0 0-1696,0 0-1984,0 0 2688</inkml:trace>
  <inkml:trace contextRef="#ctx0" brushRef="#br0" timeOffset="47295.8493">5379 3123 7360,'0'0'1888,"0"0"-1472,0-15 224,0 15 32,15 0-64,0-15 32,-15 15-160,15 0-32,0 0-256,15 0-192,0 0-32,-15 0 32,30 0 64,-1 15-32,-14 0 64,15-15-64,0 15-32,-15 0 32,0 15-32,-15-15 0,0 0 64,-15 14-96,0-14-64,0 0 64,0 0 64,-15 0 64,-15 0 32,15 0 64,-30 0 32,0 0-32,15 0 32,-14 0-64,-1 15 64,15-15-192,15 0-32,0 0-416,15-15-224,0 0-1856</inkml:trace>
  <inkml:trace contextRef="#ctx0" brushRef="#br0" timeOffset="48621.5636">7949 4527 5952,'0'0'1472,"0"0"-1120,-15-15 384,15 15 32,0 0-64,-15 0-32,0 0-96,15 0 32,-15 0-320,15 0 32,0 15 96,0-15-160,0 0 0,0 15-192,0 0-64,15 0 0,15 0 64,0 0-32,0 0 64,-1 0 0,16 0 32,-15 15-64,0-15-64,0 0-64,-15 0 32,0 0-128,0-15 32,-15 15 128,15-15 64,-15 15-96,0-15 32,0 0 0,0 15 0,0 0 0,-15 0 0,15-15 0,-15 15 0,0-1 0,-15 16 0,-15-15 64,0 15 32,1 0-128,-1 0-32,15 0 96,0 0 32,0 0-160,30-15 0,0-15-2336</inkml:trace>
  <inkml:trace contextRef="#ctx0" brushRef="#br0" timeOffset="50526.1181">4618 5767 5440,'0'-15'1216,"0"15"-928,-15 0 320,15 0 96,0 0-64,-15 0 0,15 0-160,-15 0 32,15 0-288,-15 0-64,0 0 32,0 0-96,0 0-64,0 15 0,0-15-32,0 15 64,-15 0 96,15 0 0,0 30 64,0-15 0,15 15 32,-15-1-64,15 16-32,0-15-96,0 0-64,0 0 32,15-15 32,0 0-32,0-15-32,15 0 224,0 0 160,15-1-64,-15-14 0,30-14-128,-1-1 32,1-15-128,0 15 0,0-15-32,0-15 32,-1 0-128,-14-15 0,0 15 288,-30 1 192,15-1-160,-15 0-64,-15 0-128,-15 15-96,-15 15 32,0-15 32,-15 30-32,0-15-32,1 15 32,-16 15 32,0-15-32,0 0-32,15 15-128,-15 0 0,31-15-416,-16 15-160,30 0-384,0-15-96,15 15-576,0-15-128</inkml:trace>
  <inkml:trace contextRef="#ctx0" brushRef="#br0" timeOffset="50850.7708">4348 5842 7360,'0'-15'1888,"0"15"-1472,0 15 576,15-15 192,0 15-320,15-15-32,0 30-480,15 0-128,0 0-160,0 15-64,0-1 96,-1-14 0,1 15 32,0-15-416,15 0-224,-15-15-928,-15 0-320</inkml:trace>
  <inkml:trace contextRef="#ctx0" brushRef="#br0" timeOffset="51081.8472">4827 5767 6592,'0'0'1664,"-15"15"-1280,-15 15 192,15-15 96,-15 15-320,-15 15-96,0 15-32,0 14 0,1-29-96,14 0-32,0 0 32,0-15-64,15-15-64,15 0-896,0-15-320</inkml:trace>
  <inkml:trace contextRef="#ctx0" brushRef="#br0" timeOffset="53247.4491">3407 4886 3520,'0'0'864,"0"15"-672,0 0 512,-15 15 256,15 0-224,-15 0-128,15 0-128,0 0 0,-15-15 192,15 0 128,-15 0-160,15-15 32,0 0-384,-15-15-32,15-15 64,0 0-192,0 0-64,0 0-128,15 0 32,0 0 32,15 0 64,-15 0-96,0 0 0,0 15 96,0 15 96,0 0-128,0 0-96,0 0 32,-15 30 64,0-15 128,0 15 64,-15 15 160,0-15 96,0 15-64,0-15 64,0 0-128,0-15 0,0 0-64,15-15-32,-15 0 0,15-15 0,-15-15-129,15 0-31,0 0-32,15 0-64,-15-15 96,15 15 0,0 0-192,0 0 0,15 15-128,-15 0 65,0 15 95,15 0 32,-30 0-64,15 15 64,0-15-32,-15 15-64,0 0 160,-15 0 96,0 0 160,15 0 63,-30-15 33,15 0 0,-15 0-128,15 0-96,0 0 0,0-15 32,0 0-96,0 0-64,0 0 0,15 0-32,0 15-288,15 0-64,0 0-1183,15 0-577,0 0-800</inkml:trace>
  <inkml:trace contextRef="#ctx0" brushRef="#br0" timeOffset="53949.0333">3481 4961 6976,'0'-30'1792,"0"30"-1376,0-15 480,0 0 160,0 0-224,0 15-96,0 0-224,15-15-64,-15 15-256,0 0 0,0 0 128,0 15-128,0-15 64,0 30-96,0 0 32,0 0 32,0 14 0,0 16-32,0 0-32,0-15-96,0 15-64,0-1 32,0 1 32,0 15-32,15 0-32,-15-16 96,0-14 0,0 15-32,0-15 31,0-15-63,0-1-32,0 1 32,0 0-32,0-15 0,15 0 0,-15 0 0,0-15 0,0 15 64,0-15 96,0 15-64,0-15-64,0 0 0,0 15-32,0-15 0,0 0 0,0 0 0,0 15 0,0-15-96,15 15 64,-15-15 32,15 0 64,15 0 32,0-15 96,15 0 32,15 15 96,-1-15-160,1 15-32,15 0-128,-15 0-32,-1 0 32,16 15 64,0-15-544,0 15-192,-1 0-639,-14-15-289,15 0-640,-15 0-224</inkml:trace>
  <inkml:trace contextRef="#ctx0" brushRef="#br0" timeOffset="54680.903">5125 6127 5568,'0'0'1216,"0"0"-928,0 0 448,0 0 160,0-15 0,0 15 0,0 0-224,0 0-64,15 0-352,0 0-32,0 0 96,15 0-64,0-15 32,15 15-160,-15-16-32,0 16-32,15 0 32,-15 0-1056,0-15-384</inkml:trace>
  <inkml:trace contextRef="#ctx0" brushRef="#br1" timeOffset="61449.2485">7307 5469 5952,'0'-15'1472,"0"15"-1120,0 0 96,0-15-32,0 15-64,0 0 64,0 0 0,0 0 32,-15-15-224,15 15 0,-15 0 96,0 0-128,0 0-32,0-15 128,0 15 64,15 0-128,-15-15-64,15 15-64,0-15 0,-15 0-64,0 15 64,-15-15-64,15 0 64,-14 0 0,-1 0 96,-15 0-32,0 15 64,15 0-64,-15-15 0,15 15-32,1-14 64,-1 14-96,0-15-64,0 0 0,0 15 32,0-15-32,-15 0 64,0 0-64,1 15 64,-1-15-64,0 15-32,0 0 32,-15 0 32,16 0-256,-1 0-32,-15 0 128,0-15 96,0 15 32,16 0-32,-1 0 32,0-15-32,-15 15 64,15 0 32,1 0 160,-16 0 128,15 0-160,-15 0 32,0 0-64,1 0 32,14 0 0,-15 0 31,15 15-63,0-15-32,1 15-96,-16-15-64,0 15 32,0-15-32,15 15 0,-14-15 64,-1 15-32,0-15 64,15 15-64,-15-15 64,1 15 0,-1-15 32,15 0-64,-15 0-64,15 0 32,-14 0-32,-1 0 0,0 0 0,0 0 0,-14 0 64,14 15-32,0-15-32,15 14 32,-14-14-32,14 0 64,-15 0 96,15 0 64,-15 0 32,1 0-128,14 0-32,0 15 32,0-15 0,0 15-64,0 0-64,1 0-64,-1-15 32,0 30 32,-15-15 0,30 0 0,-15 0 64,1 15-32,29-15 64,-15 15-128,0 0 0,15-1 32,0 1 0,-15 0 0,15 0 0,0 0-96,0 15 0,0-15 64,15 0 0,0 14 32,0 1 0,0 0 0,15 0 0,0 0 0,0-1 0,15 1 0,-15 0 0,15-15-96,0 15 64,0-15 32,0 0 64,-1-1-32,1 1-32,0 0 32,0 0-32,0-15 0,0 0 0,0 0 0,0 0 64,0 0-96,-1-15 0,1 15 32,0-15 0,0 15 0,0-15 0,0 0 64,0 15 32,0 0-128,-1-15 32,16 15 0,0-15 0,-15 14 0,15-14 64,15 0-96,-1 0-64,1 15 64,0-15 64,0 15-64,-1 0 0,1-15 32,15 15 0,-15 0 0,0 0 0,-1-15 0,16 15 0,15 0 0,-31-15 0,1 15 0,0 0 0,0 0 0,-15-15 0,14 15 0,1 0 64,0 0-32,0 0-32,-1 0 32,1-15 32,0 0-32,15 0-32,-1 0 32,-14 0-32,0 0 0,0 0 0,-15-15 64,14 15 32,1-15-128,-15 15 32,15 0 0,-1-15 0,16 15 64,-30 0 32,15-15-128,0 0 32,-1 0 64,1 0 32,15 0-32,-15 15-64,-1-15 32,1 0-32,-15 0 0,0 0 0,15 0 0,-31 15 0,16 0 0,0-15 64,0 15-96,0 0 0,-15 0 32,14 0 64,-14 0-32,0-15-32,-15 15-64,0 0-32,0 0 64,0-15 64,0 15 0,0-14-32,0 14 96,0-15 0,0 15-32,-15 0-64,0-15 32,0 15-32,0-15 64,0 15 32,0-15-32,0 0-64,0-15 160,0 0 128,0-15-160,0 0-64,0 16-32,0-16-32,0 15 0,0-15 64,0 15-96,0-15 0,0 0 224,0 1 192,-15-1-128,15 0 0,-15 0 0,15 0 64,-15 1-224,15 14-64,-15-15-32,0 15 0,0-15 0,0 15 64,0-15-32,15 30-32,-15 1 32,0-1-32,0 15-160,0-15 32,15 15-224,0 0-32,0 0-704,0 0-320,15 15-800,0-15-287</inkml:trace>
  <inkml:trace contextRef="#ctx0" brushRef="#br1" timeOffset="63951.1198">7560 5857 6976,'0'-15'1696,"0"15"-1312,0 0 32,0 0 0,0 0 256,0 0 288,0 0-64,0 0 0,0 0-480,0 0-32,0 0 32,0 0 288,0 0 192,0 0-321,0 0-95,0 0-352,0 0-96,0 0-32,0 15 0,0 0 0,0 0 64,0 0-96,15 15 0,-15 0 96,0-1 96,0-14-64,15 15 0,-15 0 32,15-15 0,-15 15-64,15-15 32,-15 0-64,15-15 64,-15 15 0,0-15 32,15 15-64,-15-15 32,0 0-64,0 0-32,0 0 224,0 0 96,0 0-96,0-15-64,0 0 0,0 15 32,0-15-96,0 0-64,0 0 0,0-15 32,0 15-32,15 0-32,-15-15-64,15 15 32,-15 1-32,15-1 0,-15 0 128,15 0 32,-15 15-128,15-15-32,-15 15 32,0-15 0,15 15-64,-15 0 64,0 0 32,15 0 64,-15 0-32,0 0-32,0 15-64,0-15 32,14 15 32,-14 0 64,15 0-96,-15-15 0,15 15 32,0-1 0,0 1 0,0 0 0,0 0 0,-15 0 0,15 0-96,0-15 0,0 15 128,-15-15 32,15 0 0,-15 15 32,15-15-64,-15-15-32,15 0 96,-15 15 0,15-30 96,-15 15 32,0-15-32,0 1 32,0-1-64,0-15 0,0 15 32,0 0 32,0 0-32,0 0-32,0 0-96,15 15 32,-15 0-64,0 0-32,0 15 32,0-15-32,0 15 0,0-15 0,0 15 0,0 0 0,0 0-96,0 0 0,0 0 64,0 0 0,0 0 32,0 0 0,0 15 0,0-15 0,0 0-96,0 0 64,0 0-320,0 0-96,0 0-544,0 0-256,0 0-672,0 15-287</inkml:trace>
  <inkml:trace contextRef="#ctx0" brushRef="#br0" timeOffset="75236.1167">7082 2750 5696,'0'0'1312,"0"0"-1024,0 0 288,-15 0 96,15 0-64,0 0 96,0 0-256,-15 0-32,15 0-224,0 0 0,0 0 128,0-15-64,0 0 32,0 0-256,0 0 0,0 0 32,-15 15 96,15-30 0,-15 15 0,15 0-32,-15 0 64,15 1-32,-14-16 64,14 0-64,-15 15 64,15-15-128,0 0 0,-15 0-32,15 0 32,0 0-64,0 0 64,0-14-64,0 14-32,0 0 32,0 0-32,0 0-96,0 15 64,-15-15 96,15 30 32,-15-30-32,15 15 32,0 0-64,0 0-32,0-14 32,0 14 32,0-15-96,0 0-64,0 15 64,0-15 0,0 15 32,0-15 0,0 30-96,0-30 64,0 15 96,0 0 96,-15 0-64,15-15 0,0 30 32,-15-29 0,15 14 0,-15 15 0,15-15-160,0 0-32,-15 15 32,15-15 64,0 15 64,0-15 64,-15 15-96,15-15 32,0 15-32,0 0-64,-15-15 96,15 15 64,0 0-64,0 0-64,0 0 0,0 0 32,0 0-96,0 0 0,0 0 32,0 0 64,0 0-96,0 0 0,0 0 32,0 0 0,0 15-96,15-15 64,0 0-32,-15 0 0,30 0 64,-15 0 0,15 0 0,0 0 64,-1 0-96,16 0 0,0-15 32,0 0 64,0 15-96,-15-15 0,29 0 96,-14 0 32,0 15-32,0 0-64,0 0-64,0 0 32,-1 0 32,1 0 0,0 0 0,-15 0 0,15 0-96,0 15 64,-16-15 32,16 0 64,0 0-32,0 0-32,0 0 32,-15 0-32,14-15 0,1 15 0,-30 0 0,15-15 0,-15 15-160,0-15 32,0 15-608,-15 0-224,15 0-1152</inkml:trace>
  <inkml:trace contextRef="#ctx0" brushRef="#br0" timeOffset="78052.0315">8561 1883 5696,'0'0'1312,"0"15"-1024,0-15 192,0 15 96,0 0-128,0 0 32,15 0 64,15-1 64,0 1-320,-15 0 96,30-15 64,0 15-96,-15 0 32,14 0-96,16 0 0,0 0-96,-15 0 32,15-15 0,-1 15 32,16-15-64,0 0-32,15 0 32,-1-15 32,1 0 32,-15 15 0,14-30-128,1 15-32,-15 0 0,-1-15 0,1 15 96,-15-14 32,0-1 32,14 0 63,-14-15-31,30 0 64,-30-15-64,-1 16 64,1-16-128,-15 15 32,15-15-96,-15 15 64,-16-14-128,1-1-64,-15-15 0,0 0-32,0 1 0,-15 14 64,0-15 32,-15 16 96,0-16-32,0 15 64,-15 0 0,15 15 32,-14-14-128,-1 14-96,-15 15 64,15-15 0,0 0-128,-15 1 32,0-1 0,-14-15 0,14 15-96,-30 0 64,15 15 32,1-14 64,-1 14 32,0 0 32,0 0-64,0 15-64,1-15 32,-1 30-32,-15-15 0,15 0 0,1 15-160,-1 0 32,-15 0 64,0 15 32,16-15 32,-16 15 0,15 0 0,0 0 64,1 15-32,-1-15 64,15 15-224,-15 0 32,0-1-32,1 1 64,14 15 32,0 0 32,0 0-96,15 15 64,-15-16-32,16 1 0,-16 0 64,15-15 64,0 30-32,-15-15-32,15 14-64,15 1-32,-15-15 64,30 15 64,-15-15-64,15-1-64,0 16 64,0 0 64,0 0-64,0-16 0,15 16-32,-15-15 0,0 15 128,15-15 32,-15-1-128,15 16-32,0-15 32,0 0 64,0 0-64,15 0 0,-15-1 96,15-14 32,0 15-128,0-15 32,-1 0 0,-14 0 64,0 0-96,15-16 0,0 16 32,-15-15 64,15 0-32,15 15-32,0-15 96,14-15 0,1 0-128,0 0-32,0 0-832,14 0-352,-29 0-959,15-15-449</inkml:trace>
  <inkml:trace contextRef="#ctx0" brushRef="#br0" timeOffset="80869.2024">9847 1569 5696,'15'0'1312,"-15"0"-1024,-15 0 128,15 0 64,0 0-224,0-15 0,0 15-64,0 0 32,0 0-32,0 0 32,0 0-96,0 0 64,0 0 96,-15 0-96,15 0 64,-15 0-32,0 0 32,-15 15 64,15-15 32,0 0-160,-15 15-128,0-15 32,0 15 64,-14-15 128,-1 0 160,0 0 96,0 0 64,0 0-128,-15 0-64,16 0-96,-1 0 0,0 0-96,15 0 32,-15 0-160,15 15-64,15-15 64,0 0 63,-15 0-127,15 15-32,15-15 0,0 0 0,0 0 0,-14 0 64,14 0-96,0 0-64,0 0 64,0 0 64,0 0 0,0 0-32,0 0 32,0 0-32,0 0 0,0 0 0,0 0 64,14 0 32,1-15-128,0 0 32,0 0 0,0 0 64,0-15-32,15 0 64,0 0-64,0 1-32,0-16-64,0 15 32,15 0-32,-1-15 0,1 0 64,0 15 64,0 1-96,0-1-64,-15 0 64,15 0 64,-1 15 0,-29 0-32,15 0 32,-15 0-32,0 0-96,0 15 64,-15 0 96,0 0 32,0 0-128,0 0-32,0 0 32,0 0 0,0 0 32,0 0 0,0 0 0,0 0 0,0 0 0,0 0 64,0 0-96,0 0 0,-15 15 32,15-15 0,-15 0 64,0 0 32,15 0-32,-15 0-64,0 0 32,0 0-32,0 0 0,0 0 0,-14 0 0,14 0 64,-15 0 32,0-15 96,0 15-32,-15-15 0,0 0-32,15 15 64,-14-15-32,14 0 64,0 1-64,-15 14 64,30 0-64,-15-15 64,0 15-64,15 0 64,0-15-128,0 15-64,0 0-96,15 0 32,0 0 32,0 0 0,0 0-96,-15 0 64,15 0 32,0 0 0,-15 0 0,15 0 64,-15 0-32,15 0-32,-14-15 32,14 15-32,0-15 0,-15 0 64,15 15 32,-15-30 96,0 15-256,0-15-96,15 0 160,-15 15 128,0-15-128,0 15-64,15 0 32,-15 1 0,0-1 32,15 0 0,-15 15 64,15-15 32,0 15-128,0-15-32,0 15 32,0 0 0,0 0-64,0 0 64,0 0 32,0 0 0,0 0-96,0 0 64,0 0 32,0 0 0,0 0-96,15 0 64,0 0 32,15-15 0,0 15 0,-15-15 0,30 15 0,-1-15 64,1 0-96,15 0-64,0 15 64,15-15 64,-1 15-64,-14 0 0,0 0 32,-15 0 0,0 0 0,-1 0 64,-29 0-32,15 0-32,-15 0-64,-15 15 32,15-15 32,-15 0 64,0 0-32,15 0-32,-15 0-64,0 0 32,0 0 32,0 0 64,0 0-32,0 0-32,0 0-64,0 0 32,0 0 32,0 0 64,0 15-96,15-15 0,-15 0 32,15 0 64,-15 0-32,0 0-32,15 0 32,0 0-32,0 0 0,0 0 0,0 0 0,-15 0 0,15 0 0,-15 0 0,0 0 0,0 0 0,0 0 0,0 0 0,0 0 0,15-15 64,-15 15-96,0 0 0,15 0 32,-15 0 64,15 0-96,-15-15 0,0 15-32,0 0 0,0 0 64,0 0 64,0 0-32,0 0-32,-15 0-64,15 0 32,0 0 32,0 0 64,0 0-192,0 15 32,-15 0 32,15 0 96,0-15-64,0 15 0,0 0 96,0 0 32,0 0-128,0 0 32,0 15-576,0-16-256,15 1-735,-15 15-353,0 0-1056</inkml:trace>
  <inkml:trace contextRef="#ctx0" brushRef="#br0" timeOffset="88675.1566">6619 2526 8384,'-15'0'2240,"15"15"-1760,-15-15 384,0 0 96,15-15-448,0 15-32,15-30-224,15 15-96,-15-15-64,15-15 0,0 15 0,0-30-32,-1 1 32,1-1-64,0 0-32,-15 15 288,0 15 160,0 0 64,0 0-1,-15 30 1,0-15 0,15 15-256,-15 0-160,15 0-64,15 15 32,0 0-32,-15 0-32,29 15 96,1-15 0,-15 15-256,15-15-64,15 0-1247,-15 0-545</inkml:trace>
  <inkml:trace contextRef="#ctx0" brushRef="#br2" timeOffset="129737.4227">4617 6470 6848,'0'-15'1728,"0"15"-1344,0 0 224,0 0 32,15 0-128,-15-15 32,0 15-288,0 0-96,0 0-96,0 0 160,0 0 160,0 0-64,0 0 0,0 15-64,0 0 0,-15 0 0,15 15 0,0 0-128,-15 0-32,15 0-32,0 0 32,-15 14 0,15 16 96,0-15-96,0 30 0,0-15-32,0-1 32,0 1 0,0 15 64,15-1-192,-15 1-128,0 0 160,0 0 96,15-16 32,-15 1 0,15 15 64,-15-15 32,0 14-96,0-14-96,15 15 0,-15-1 32,0-14-32,15 15 64,-15-15-64,0 14 64,0 1-128,0 0-64,0-15 64,0-1 64,0 1 64,-15 0 31,15 0-159,-15-1 32,15 16 64,0-30 32,0 15-32,0-15 32,-15-1-128,15 16-64,0-15 128,-15 0 32,15 15-96,0-16 32,-15 1 0,15 0 64,0-15-32,0 15-32,0-15 32,0 29-32,0-14 0,0-15 64,0 15-32,0 0-32,0-15 32,0 14 32,0 1-32,15-15-32,-15 0-64,0 0 32,0 15 96,0-15 32,0-1-128,0 1 32,0-15 0,15 15 64,-15 0 32,0 0 32,0 0-160,0 0 32,0-15 0,0 15 64,0-1-32,0 1-32,0 0-64,0-15 32,0 15 32,0 0 0,0-15 0,0 15 64,0-15-32,0 15-32,0 14 96,0-14 0,0 0-128,0 0 32,0 0 0,0 0 0,-15 0 0,15 14 0,-15-14 0,15 0 0,-15 0 0,15-15 0,0 30 0,0-30 0,0 15 0,0 0 0,0-1 0,0 1 64,0 0-96,0 0 0,-15 0 32,15-15 64,0 15-96,0 0 0,0-15 32,-15 0 0,15 14 0,0-14 0,0 0 0,0 0 64,0-15-32,0 15-32,0 0 32,0 0-32,0 15 0,0-30 0,0 30 0,0-15 0,-15 15 0,15-15 0,0 15 0,0-1 0,-15-14 0,15 15 64,0 0-96,0-15-64,0 0 64,0 0 64,-15 15 0,15-15 64,0 0-64,0 0-32,0 15-64,-15-16 32,15 1 32,0 0 0,0 0 0,0 0 0,-15 0 0,15 0 0,0-15 64,0 15 32,0 0-32,0 0-64,0-15 32,0 15 32,0 0-96,0 0-64,0 0 64,0 0 0,0-15 32,0 15 64,0 0-96,0-15-64,0 14 64,15-14 0,-15 0 32,0 15 64,15 0-32,-15-15 64,15 30-128,-15-15 0,0 0 32,0 0 0,0 0 0,0 15 64,0-15-32,0 0-32,0 0 32,0 0-32,0 0-96,0-15 0,0 15 64,0-15 0,15 14 32,-15-14 64,15 0-32,0 0 64,0 0-64,0 0-32,15 0-128,-15 0 0,15 0 64,0-14 96,-1 14 0,1 0 64,0-15-64,15 15 64,-15-15-128,15 15 0,0-15 32,-1 0 0,16 15-96,0 0 64,0-15 32,-15 15 0,14 0 0,1 0 64,0 0-96,0 0 0,14 15 32,1-15 0,-15 0 0,14 0 0,1 0 0,15 0 64,-1 0-96,1 0 0,-15 0 32,14 0 0,1 0 0,0 0 0,-1 0-96,1 0 64,0 0 32,14 0 64,-14 15 32,15-15 32,-16 0-160,16 0-32,-16 0 32,16 0 0,0 0 32,-1 0 0,-14-15 0,14 15 0,-14 0 0,15 0 0,-16 0 0,1 0 64,15 0-32,-16 0-32,1 0 32,14 0-32,-14 0 0,0 0 0,14 0 0,-14 0 64,-15 0-96,14 0 0,1 0 32,0 15 64,-1-15-96,1 0 0,0 15 32,-1-15 0,16 0 0,-16 0 0,1 0 0,0 0 64,14 0-96,-14 15-64,0-15 128,-1 0 32,1 15-96,0-15 32,-1 14 64,1-14 32,-1 0-128,-14 0 32,30 0 0,-16 15 0,1-15 64,0 0 96,-1 0 0,1 0 0,15 0-96,-16 0 32,1 15 0,-15-15 32,14 0-64,1 0-64,0 0 32,14 0-32,-29 15 0,14-15 0,-14 0 0,15 0 0,-1 15 0,1-15 64,-15 0-96,0 0 0,-1 0 32,16 15 0,-15-15 0,-1 0 0,16 0 0,-15 0 0,-1 0 64,1 15 32,0-15-128,-1 15 32,1-15 0,-15 0 0,15 0 0,-1 0 0,1 0 0,-15 0 0,15 0-96,-16-15 64,1 15 32,15-15 0,-15 15 0,14 0 64,1 0 32,-15 0 32,-1 0-64,16 0-64,-15 0-64,0-15-32,-1 15 128,1 0 32,15 0-96,-15 0 32,-1 0 0,-14 0 0,30 0-96,-15 0 64,0 0 96,-1 0 32,1 0-32,0 0-64,-15 0-64,-1 0 32,1 0 32,15 0 64,0 0-32,0 0-32,-16 0 32,1 0-32,15 0-96,-30 0 64,15 0 32,0 0 64,-1 0-96,16 0 0,-15 0 32,0 0 64,0 0-96,-1 15 0,1-15 32,-15 0 64,0 0-96,0 0-64,-15 0 128,15 0 32,-15 0 64,0 0 0,14 0-64,-14 0 32,0 0 0,0 0 32,0-15-64,0 15-64,0 0 96,0 0 0,0-15-32,0 15-64,0 0 96,-15 0 0,15 0-384,-15 0-128,0-15-1216,15 15-415</inkml:trace>
  <inkml:trace contextRef="#ctx0" brushRef="#br2" timeOffset="133228.3935">13388 11625 8128,'15'-30'2144,"-15"30"-1664,15-15 352,0 0 32,-15 0-288,15 0-96,0-15 0,-15 15 32,15-15-288,0 15 192,-15 0 160,0 0-224,-15 0-32,0 15-193,-15 0-95,-15 15-96,0 15-31,0 0 63,-14 0 64,29 0 0,-15 0-32,30 0-64,0 15-32,15-16 64,0-14 64,30 0 128,0 0 63,0 0-95,14 0-32,1-15-32,-15 0-64,0 15-64,-15 0 32,0-15-128,-30 30 32,-15-15 64,0 15 32,-15 0 32,1 0 64,-1 15-96,0-16 0,15 16 96,15-15 96,0 0 0,15 0 64,15-15 224,15 0 160,15 0-96,0-15 32,14 0-320,1 0-64,0-15-160,0 0-96,0 0-864,-15 0-320,-30 0-799,14 0-321</inkml:trace>
  <inkml:trace contextRef="#ctx0" brushRef="#br2" timeOffset="133644.2617">13776 11924 7232,'0'0'1888,"0"0"-1472,0 15 96,0 15-64,0-15-96,0 14 32,15 1 64,-15 15 64,0-15-288,15 0 160,0-15 96,-15 15 64,15-30-32,-15 15-128,0-15-64,0 0 96,0 0 224,0-15-65,0 0 33,0-15-256,0 0-128,0 0-128,15 0 0,0 0 64,15 1 64,0-1-96,-15 0-32,15 15-32,14-15 32,-29 30-128,15-15 0,0 0-256,-15 15-128,0 0-576,0 0-191,0 0-289,0 0-160,0 15-288,0-15-32</inkml:trace>
  <inkml:trace contextRef="#ctx0" brushRef="#br2" timeOffset="134061.3224">14329 12163 7360,'0'0'1952,"0"15"-1504,0-15 160,0 0 0,0 0-160,0 0 0,0 0 224,0 0 128,0 0-416,0-15 64,0 0 0,0 0 0,0 0 128,15-15 32,-15 0 31,15-15-223,0 16-96,15-16-96,0 15 0,0 0-192,-1 15-32,1 0-160,-15 0-32,15 15-704,-15 0-159,15 0-385,-15 15-96,15-15-416</inkml:trace>
  <inkml:trace contextRef="#ctx0" brushRef="#br2" timeOffset="134361.5488">14896 11879 9376,'-15'0'2688,"1"15"-2080,-16-15-32,15 15-96,-15 0-224,15 0 32,-15 15-32,15 0 0,0-15-128,15 15 64,0-15-32,15 15 160,15-30 0,15 15-64,-15-15 0,29 0-97,-14-15 1,0 0-192,-15 0-32,-15 0 96,0-15 96,-15 15-96,-15-15-96,0 0-192,-30 0 1,15 0-161,0 15-32,0 0-224,1 15-160,29-15-800,0 15-288</inkml:trace>
  <inkml:trace contextRef="#ctx0" brushRef="#br2" timeOffset="134781.8242">15180 11894 8512,'0'0'2304,"0"0"-1760,15 0 160,-15 0 64,15 15-416,0 0-96,0 0-32,0 0 64,0 0-128,0 14-32,0 1 64,0-15 96,0 15 96,-15-15-128,15 0 0,-15-15 224,0 0 127,0 0 129,0-15 96,0 15-384,0-30-160,15 0-64,-15-15 0,15 1 32,14-1 0,1 15-128,0-15-96,0 15-96,15 0-32,-15 15 64,0-15 64,0 15-64,-1 0-64,1 0-640,0 0-320,0 15-512,0-15-191</inkml:trace>
  <inkml:trace contextRef="#ctx0" brushRef="#br0" timeOffset="145170.8748">9876 4752 4800,'0'0'1056,"0"0"-832,0 0 160,0 0 64,0 0 32,0 0 96,0 0-256,0 0-96,0 0-64,0 0 32,0 0 32,0 0 64,0 0 128,0 0 128,0 0-288,0 0-64,0 0 0,0 0-32,0 0 64,0 0-128,0 0 0,0 0 96,15 0 32,-15 0-32,15 0-32,0 0-96,0 0 32,0 0-64,0 0-32,0 0 32,0 0 32,0 0-32,15 0 64,-1 0-64,1-15-32,0 15 32,15 0-32,0 0 0,-15 0 64,15 0-32,-1 0 64,-14 0 0,15 0 32,0 0-64,0 0 32,0 0 0,14 0 96,1 0-96,-15 0 0,15 15-32,-16-15-64,1 0 32,15 0-32,0 0 64,0 0 32,14 0-32,-14 0-64,0 15-64,0-15-32,-16 0 128,16 0 32,0 0 0,15 0-64,-1 0 32,-14 0-32,15 0-96,0 0 0,-1 0 64,1 0 0,0 0 32,-1 0 64,1 15-32,-15-15-32,15 0 32,-1 0 32,1 0-32,0 0-32,-1 0 32,1 0 32,15 0 32,-1 0 96,1 0-32,-15 0 0,-1 0-96,1-15 32,-15 15 0,15 0 0,-1 0-32,-14 0 0,0 0-128,0 0-128,-1 0 256,-14 0 64,15 0-128,-15 0-32,15 0 0,-1 0 32,-29 0 32,15 0 64,-15 0-192,-15 0-64,0 0 224,0 0 64,0 0-128,0 0-32,-15 0-64,15 15-32,-15-15 160,14 0 32,1 0 0,0 0 0,0 15-32,0-15 32,-15 0-32,15 0-32,0 0-32,-15 0 0,15 0 32,-15 0 32,0 0 0,15 0-32,-15 0 32,0 0-32,0 0 64,0 0 32,0 0 32,0 0 0,0 0 128,0 0 159,0 0-95,0 0 0,0-15-64,0 15 64,0 0-96,0-15 32,0 15-160,0-15-64,0 0 0,0 0-32,0 15 64,-15-30 32,0 15-32,15-29-64,-15 14 96,15 0 64,0-15-64,15 15-64,-15 0 0,15 0-32,0-15 0,0 31 64,15-16-96,15 0 0,-1 15-32,1 0-64,0 0 0,-15 0 96,15 0 0,0 15 96,-1 0-96,16-15 0,-30 15-32,30 0 0,-30 0 64,15 0 64,-1 15-32,-14-15-32,0 15 32,0 0-32,0 0 0,-15 15 0,0-15 0,15 0 0,-15 15 0,0-16 0,-15 16 0,15 0 0,-15 0 0,14 0 0,-14 0-96,0 15 64,0-15 96,15-1 96,-15 16-128,0-30-96,0 15 32,0-15 64,0 0 0,0 15 64,0-15-128,0-15 0,0 0 32,0 0 0,0 15 64,0-15 32,0 0-32,0 0-64,0 0 32,0 0 32,0 0-96,0 0 0,15 0 32,-15 0 64,0 0-32,0 0-32,0 0 96,0 0 0,0 0-128,0 0-32,0 0 32,0 0 0,0 0-64,0 0 64,0 0 32,0 0 64,0 0-32,0 0-32,0 0-64,15 0 32,-15 0 32,0 0 64,15 0-96,-15 0 0,15 0 32,-15-15 64,15 15-32,0 0-32,0 0-64,0 0 32,15 0 32,0 0 0,0 0 0,14 0 64,-14 0-96,15 0 0,-15 0 32,30 0 64,-15 0-32,14 0-32,-14 0 32,30 0-32,-15 0-96,-1 0 64,1 0 32,0 0 64,0 0-32,-1 0-32,1 0 96,0 0 0,0 0-128,0 15 32,-16-15 0,1 0 0,0 0-96,0 0 64,0 0 96,-15 0 32,14 15-128,-29-15-32,15 0 32,0 0 64,-15 15 0,0-15 64,0 15-128,0-15-64,-15 15-384,0-15-160,0 0-960,-15 14-479</inkml:trace>
  <inkml:trace contextRef="#ctx0" brushRef="#br0" timeOffset="146570.4359">16988 4303 6464,'-15'0'1664,"15"0"-1280,0 0 384,0 0 160,0 0-256,0 0 32,0 0-416,0 0-160,0 0-96,0 0-32,0 0 64,0 0-32,0 0 64,0 0 128,0 0 192,0 0-160,0 0 0,0 0 0,0 0 64,0 0-96,0 0-64,0 0-64,0 0 0,0 15-64,-15 0 64,15 15 0,0 0 96,0 15-96,0 15-64,0-1 0,0 16-32,-15-15 64,15 15 0,-15-1 0,15 1-64,0 0-32,-15 0 0,15-16 64,0-14 64,0 0-384,0 0-128,0-15-640,15-15-256</inkml:trace>
  <inkml:trace contextRef="#ctx0" brushRef="#br0" timeOffset="147286.813">16958 4184 6336,'-15'-15'1568,"15"15"-1216,0 0 512,0-15 160,0 15-224,0-14-64,30 14-288,0-15-32,15 0-256,0 0-32,30 15 64,-1-15-32,1 0 64,0 0-64,14 0 0,-14 15-96,-15-15 32,15 15 0,-30-15 32,-1 15 128,-14-15 160,0 15-160,-30 0-32,15 0-64,-15 0 0,0 0-192,15 15 32,-15 0 0,0 15 64,0 0-32,15 15-32,0-1 32,0 1-32,15 0 0,-15 15 64,15 0-32,14 14-32,-14 1 32,0 0-32,0-15 64,0-1 32,0 16-128,-15-30 32,0 15 64,0-15 32,-15 0-128,-15-16 32,0 1 0,0 0 64,-15 0-32,-15 0 64,0-15-64,-14 0 64,-1 0-64,-30 0-32,0-15 31,-14 15 33,-1-15 160,1 0 128,-1 0 224,0 0 192,31 0-288,14 0-32,0 0-256,30 0-64,0 0-128,15 0-96,15 0-384,0 0-64,15 0-800,15 0-223,0 0-1089,15-15-416</inkml:trace>
  <inkml:trace contextRef="#ctx0" brushRef="#br0" timeOffset="147775.9865">17138 4723 8768,'0'0'2400,"0"0"-1856,0-15 192,0 0 32,0 0-192,15 0-32,-15-15-96,15-15-64,15 15-224,0 0-96,0-15 32,-15 15-64,14 15 64,1 0-64,0 0 64,-15 15-128,0 0 0,15 15-32,0 0 0,0 0 0,-15 0 0,15-15 64,14 15 64,-14-15-32,0 0-32,0 0 96,0-15 0,-15 15-128,-15-15 32,15 0-480,0 15-224,-15-15-704,0 0-288</inkml:trace>
  <inkml:trace contextRef="#ctx0" brushRef="#br0" timeOffset="148087.0132">17392 4722 7872,'0'-15'2144,"0"15"-1664,15 0 224,-15 0-32,15 0-288,-15 15 32,15 0-64,-15 0 96,15 0-224,-15 15 160,15 0 96,0 0-96,0 0-32,15 0-128,14-15-64,-14 15 0,30-30-32,-15 15-480,-15-15-160,15 0-1216,-16-15-512</inkml:trace>
  <inkml:trace contextRef="#ctx0" brushRef="#br0" timeOffset="153571.2609">11371 4737 5568,'15'-15'1312,"-15"15"-1024,0 0 416,15 0 160,0 0-416,-15 15-160,15 0-128,0 0-32,-15 15-64,0-15-128,-15 15 32,0 0 160,0-15 160,-15 14 128,0-14 128,15 0-96,-15-15 64,0 0-96,0-15 0,15 0-160,0 0-96,15 1 0,0-16-32,0 0-64,15 0 32,15 0-128,0 0 0,0 15 32,15 0 0,0 0 0,0 15 64,-15 0-32,-1 0 64,1 0-64,0 30-32,-30-15 96,0 15 0,0-15-32,-30 15-64,-15 0 96,16-15 64,-1 15 0,-15-16 64,15-14 0,0 0 64,0 0-96,0-14-32,15 14 0,15-30 32,0 15-96,0-15-64,15 15-96,15 0 32,0 0-32,-15 15 0,15 0 0,-15 0 0,15 0 0,-15 0 0,0 15 128,-15-15 32,15 15-32,-15 0-64,0 0 32,-15 0 32,15-15-32,-15 0-32,0 0 96,15 0 0,0 0 32,-15 0-1,15 0 1,-15 0 64,15-15-96,0 15 0,0-15-32,0 15 32,0 0-64,15-15-32,0 15-64,-15-15 32,15 15 32,-15 0 64,0 0-32,0 0-32,0 0 32,0 0-32,0 0-96,0 0 0,0 0 64,0 0 64,0 0 0,0 0 64,0 0-64,0 0-32,0 0 32,-15 0-32,15 0 0,-15 0 64,15 0-96,-15 0 0,15 0 32,0 0 64,0 0-32,-15 0-32,15 0 32,0 0 32,0 0-96,0 0 0,0 15-32,0-15 0,0 0 64,0 0 0,0 0-96,0 0 64,0 0-32,0 0 0,0 0 128,0 0 32,0 0-32,0 0-64,0 0-64,0 0 32,0 0 32,0 0 64,0 0-32,0 0-32,0 0 32,0 0-32,0 0-96,0 0 0,0 15 128,0-15 32,0 0 0,0 0-64,0 0 32,0 0-32,0 0 0,0 0 0,0 0 0,0 0 0,0 0-96,0 0 0,0 0 64,0 0 64,0 0 0,0 0-32,0 0 32,0 0-32,0 0 0,0 0 64,0 0-96,0 0 0,0 0 96,0 0 32,0 0-128,0 0 32,0 0 0,0 0 64,0 0-96,0 0-64,0 0-32,0 0 96,0 0 64,0 0 128,0 0-128,0 0-32,0 0 0,0 0 64,0 0-32,0 0-32,0 0 32,0 0-32,0 0-96,0 0 0,0 0 64,0 0 64,0 0 0,0 0-32,0 0-64,0 15 32,0-15 32,0 15 0,0-15 0,15 15 0,-15 15-96,0-16 64,0 16-32,0 0 0,0 0 64,0 15 64,0 0-32,0-15-32,0 14 32,0-14 32,0 15-96,-15 0-64,15 0 64,-15 0 0,15 14 32,0-14 64,-15 15-32,15-15-32,0 0 32,0-15 32,0-1-96,0 1-64,0 0 64,0-15 0,0 0 32,0 15 0,15-15 0,-15 0 64,0 0-256,15 0-32,-15-15 65,0 15-1,0-15 0,15 0 32,-15 15 96,0-15 64,15 0-64,-15 0 0,15 0-32,0 0 0,15 0 128,-1 0 32,16-15-128,0 15 32,30-15 0,-15 15 0,-1 0 0,1-15 64,15 15-96,-15-15-64,0 15 128,-16 0 32,1 0-96,0 0 32,-15 0 0,0 0 0,-15 0 64,0 0 32,0 0-128,-15 0-32,0 0 32,0 0 64,0 0 64,0 0 32,-15 0-64,0 0-64,0 0 32,15 0-32,0 0-352,0 0-64,0 0-1120,0-15-448</inkml:trace>
  <inkml:trace contextRef="#ctx0" brushRef="#br0" timeOffset="154254.9063">12626 5573 8000,'0'-30'2144,"0"30"-1664,0 0 224,0-15 32,-15 15-256,15 0 0,-15 0-288,-15 0-64,15 15-64,-15 0 32,0 0 0,1 0-128,14 15 32,-15 0 128,15 0 64,-15 0 0,15 0 32,0 0 0,0 14 32,15 1-128,0 0-96,0 0 0,0 0-32,0-15 0,15-1 64,0 1 32,15 0 0,0-15 0,15 0 96,-1 0-32,16-15 64,15 0-128,-15 0-64,14-15 64,1 15 64,0-15-128,0 0-96,-15-15 96,-1 0 32,-14 1 0,0-1-64,-15-15 159,-15 0 33,0 0-64,0 15-96,-15-15 0,-15 16 32,0-1-32,-15 0 64,0 0-64,-15 0-32,0 15 32,1-15-32,-1 15-96,-15 0 64,0 0 32,15 15 64,0 0-32,15 0-32,-14 0-64,-1 15 32,15 0-480,0 0-127,0 15-641,15-15-288,0 0-992</inkml:trace>
  <inkml:trace contextRef="#ctx0" brushRef="#br0" timeOffset="154551.3039">12476 5678 8640,'15'-15'2304,"0"15"-1760,15 0 384,-15 0 128,15 15-480,0 0-64,0 0-256,0 15-96,0 0-64,0 15-96,0 0 96,-1-15-32,1 14 32,0-14-96,15 0 0,-15 0-416,0-15-192,0 15-896,0-30-320</inkml:trace>
  <inkml:trace contextRef="#ctx0" brushRef="#br0" timeOffset="154824.7501">12940 5663 7360,'-15'0'1952,"15"0"-1504,-15 15-192,0 0-224,0 0 192,0 15 160,0 0 96,0 0 32,-15 15-256,15 0-32,0 0 96,-15 0-192,15-1 0,-15 1 0,15 0 0,0-15-768,15 0-288</inkml:trace>
  <inkml:trace contextRef="#ctx0" brushRef="#br0" timeOffset="157931.6612">13328 5827 4928,'15'0'1056,"-15"0"-832,0 0 0,0 0-32,0 0 0,0 0 32,0 0 256,0 0 64,-15 16-64,15-1 0,0-15 0,0 0 32,0 0-96,0 0 64,0 0-256,0 0 64,0 0 64,15 0-64,-15 0 0,15 0-256,0 0 0,-15 0-32,15 0 64,0 0-96,0 0-64,0 0 128,0 0 32,0-15 0,-1 15 32,16-16-64,0 16 64,0-15-64,0 15-32,0 0 96,-15 0 0,15 0-32,-15 0-64,-15 0-64,15 0 32,-15 0 32,0 0 0,0 0 128,0 0 160,0 0-96,0 0-32,0 0-160,0 0 0,0 0 0,0 0 64,0 0-96,0 0 0,0 0-32,-15 0 0,15 0 64,0 0 0,0 0-512,0 0-128,0 0-608,0 0-192</inkml:trace>
  <inkml:trace contextRef="#ctx0" brushRef="#br0" timeOffset="159281.3803">13746 5424 5440,'0'0'1216,"0"15"-928,0-15 32,0 0 64,0 0 32,0 15 128,-15 0-96,15 0 32,0 15 0,0 0 0,0 0-224,0 0 32,-15 0 64,15 14-64,-15-14 64,15 15-128,0-15-64,0 15-64,0 0 0,0-30-64,0 44 64,15-14-64,-15-15-32,15 0-64,0-15-32,0 15-1216,0-30-448</inkml:trace>
  <inkml:trace contextRef="#ctx0" brushRef="#br0" timeOffset="160244.7365">13686 5365 5568,'0'0'1216,"-15"0"-928,15 0 448,0 0 224,0 0-544,0 0-128,15 0 0,-15 0 128,30 0-224,0 0 32,0 0 96,0-15-192,29 0 0,1 15-64,-15-15 32,15 0-128,-15 0 0,-1 15 96,-14 0 96,15-15-64,-15 15-64,-15-15 0,0 15 32,0 0-32,-15 0 64,15 15-64,-15-15-32,15 15 96,-15-15 0,15 15 32,-15 0 64,15 0-160,-15 15-32,15 0 128,-15 14 64,15 1-160,-15 15-64,0-15 64,0 0 96,-15-1 160,15 16 64,-15 0-160,15 0-128,0-1-32,0 1 32,0-15-32,0 0-32,0 0 32,0-15-32,0-1 0,15 1 0,-15 0 64,0 0 32,15-15-32,-15 0-64,0 0 96,0-15 0,0 15-128,0-15 32,0 0 64,0 0 32,0 0-32,0-15 32,0 15-64,0 0-32,0 0 32,0 0-32,0 0 0,-15 0 0,0 0-96,-15 0 64,15 0 32,-15 15 64,-15-15-32,0 15-32,0-15 32,-14 0-32,14 30 128,-15-30 128,0 15 0,16-15 0,-1 0-64,15 15-32,0-15-96,0 0-64,15 0 32,15 0-32,0 0 0,0 0 64,-15 0-96,15 0 0,15 0-128,0-15 32,0 15-1120,0-15-480</inkml:trace>
  <inkml:trace contextRef="#ctx0" brushRef="#br0" timeOffset="160916.8679">14135 5573 6720,'-15'-15'1760,"15"15"-1376,-15 0 128,15 0 96,0 0-96,-15 0 64,15 0-160,-15 0-96,0 15-160,0 0-64,0 0 96,-15 0-32,0 0 64,0 15-64,15-15 0,0 0-32,-15 15 0,15-15-64,15 15 32,0-1-64,0-14 64,15 15 0,0 0 32,15-15-64,-15 15-64,15-15-64,0 15 32,0 0 32,-15 0 64,0-16-32,0 16-32,-15-15-64,15 15 32,-15-30 32,-15 15 64,0 0 32,0-15 32,-15 15 0,0-15 0,0 15-224,0-15 0,15 0-608,0 0-256,15-15-800</inkml:trace>
  <inkml:trace contextRef="#ctx0" brushRef="#br0" timeOffset="162237.2442">14269 5917 5696,'0'0'1312,"0"0"-1024,0 0 288,0 0 96,0 0-192,0 0-64,0 0-96,0 15 32,0-15-192,15 0 256,15 0 128,0 0-32,0 0 96,15 0-128,0 0-32,15-15-192,-16 15 0,1 0-160,0 0-64,0 0 0,-15 0-32,-15 0 64,0 0 32,0 0-32,-15 0-64,0 0 96,0 0 0,0 0-128,0 0-32,-15 0 32,15 0 64,-15 0 0,15 0-32,0 0 32,-15 0-32,15 0 64,0-15 96,-15 0 0,15 15 0,0-30-96,0 0 32,0 0 0,0 1 64,0-1-160,0-15 32,0 15 96,0 0 128,0-15 288,0 0 127,0 16-63,0-16 32,0 0-160,-15 0-32,15 0-64,0 0 64,-15 16-160,15-16-32,0 0-64,0-15 32,15 0-288,-15 1 0,0 14 64,15-15 64,-15 15 0,0 0 32,0-14-64,0 14 64,0-15-64,0 15 64,0 0-64,0 1 64,0-1-64,0 0-32,-15 15 96,15-15 0,0 15-128,0 0-32,-15 1 32,15-16 64,0 0 0,0-15-32,-15 15 32,15 15 32,0 1-96,0-16-64,-15 15 128,15 15 32,0-15-96,0 0 32,0 15 64,0-15 32,0 15-192,0 0 0,0-14 32,0-1 96,0 0-64,-15 0 0,15 15 32,0 0 64,0 0-96,0 0 0,0 0 32,0 15 0,0-15-96,0 15 64,0-15 32,0 15 0,0 0 0,0 0 0,0 0-96,0 0 0,0 0 64,0 0 0,0 0 32,0 0 64,0 0-96,0 0 0,-15 15 32,15-15 0,0 0 0,15 0 0,-15 15-800,15-15-256,0 0-1024,0 15-319,0 0-1441,0-15-2080,15-15 3008</inkml:trace>
  <inkml:trace contextRef="#ctx0" brushRef="#br0" timeOffset="163230.5357">14732 3019 5952,'0'-15'1472,"-15"15"-1120,1-15 288,-1 0 128,-15 15-96,-15 0 64,15-15-96,0 15-32,-15 15-320,0-15 32,0 15 96,1 0-96,-1 15 64,15 0-96,-15 0 0,30 14-32,-15 1 0,0 0-128,15 15-32,15-15-32,0 14 32,0-14-128,15 15 0,15 0 32,0 0 64,0-16 32,30-14 64,0 0-160,14-30 32,1 0 0,0-30 128,0-15-64,-1 1 0,-14-16 320,-15 0 95,0 0-95,-15-14-96,-15-1-160,-30 0-128,0-14 0,-15 29-32,0 0 0,-15 15 0,0 30-96,0-15 0,16 30 64,-16-15 0,15 15-480,15 15-127,0 0-705,0 15-256,15-15-576</inkml:trace>
  <inkml:trace contextRef="#ctx0" brushRef="#br0" timeOffset="163546.4313">14224 3183 7744,'-15'0'2048,"0"0"-1568,15 0 192,0 15 0,15 0 64,0 15 192,15 0-224,15-15-96,15 15-352,14 0 32,1 0 96,0 0-160,-16 0-32,16 0-448,-15-15-128,0-1-1248,-16-14-512</inkml:trace>
  <inkml:trace contextRef="#ctx0" brushRef="#br0" timeOffset="163782.3172">14762 3242 7872,'-29'0'2144,"14"15"-1664,0 0 0,-30 15-128,15-15 256,-15 15 160,15 15-320,-30-15-96,31 15-224,-16-1-160,15 16 0,15-15-480,0 0-192</inkml:trace>
  <inkml:trace contextRef="#ctx0" brushRef="#br0" timeOffset="165315.6659">12387 4812 6976,'15'-15'1792,"0"0"-1376,-15 15 128,15 0 64,-15 0-288,15 0-32,-15 15-160,14 0-32,-14 0-32,0 0 96,0 0 128,0 0 128,-14 0 64,-1-15 0,-15 15 32,15-15-192,0-15-128,0 15-32,0-15 32,15 0-160,-15-15-32,15 15 0,0-15 64,15 15-96,0-14 0,0 14-32,15 15-64,0 0 0,-1 0 0,-14 29 96,0-14 0,0 0-64,0 15 64,0 0 32,-15-15 64,0 0-32,0 0-32,-15 0 96,0-15 64,0 0 0,0 0 64,0 0-128,15-15 0,-14 0-32,14 0 32,0 0-128,0 15 0,0-15-32,0 0 0,14 15 64,-14 0 0,0 0-96,15 15 64,-15 0 32,0-15 0,0 30-96,0-15 64,0 0-32,0 0 0,-15-15 64,15 15 0,-14 0 0,-1-15 64,15 0 32,-15 0 32,0-15-64,15 0-64,0-15 96,0-15 0,0 15-32,0-15-64,0-29 32,15-1 32,0 0-192,0 1 32,-1-1 96,1 0 64,15 0-96,-15 1-32,15-1 96,-15-15 32,0 15 0,0 16-64,-15-1 32,0 15-32,0-15-96,0 15 64,-15 16 32,0-1 64,15 15-32,-15 0 64,0 15-64,15 0-32,0 0 32,0 0-32,0 0 0,0 0 0,0 0 64,0 0 0,0 15-128,15-15-128,0 0 256,15 0 128,15 0 64,0 0 64,14-15-32,1 0 0,15 0 31,14 0 33,16-15-32,0 15-32,14 0-160,1-15-32,-1 15-32,-14 15 32,-1-15-64,-14 0-32,-15 15-64,-15 0 32,-16 0 32,-14 15 0,0-15 64,0 15 96,-15 0-224,0-15 0,-15 15-992,15-15-383,0 0-513,15 0-192</inkml:trace>
  <inkml:trace contextRef="#ctx0" brushRef="#br0" timeOffset="169008.4859">14554 3034 6464,'0'0'1664,"0"0"-1280,0-15 192,0 15 32,0 0-288,0 0-96,0 0-64,0 0 32,0 0-96,0 0-64,0-15 64,0 15 0,0-15 32,0 0 0,0 0 64,0 0-96,0 0 0,15-15-32,-15 15-64,0 0 32,0-14-32,0 14 0,0 0 0,15 0 0,-15 0 64,0 0-32,0 15 64,0-15 0,0 15 96,0 0 32,0 0 32,0 0-64,0 0 32,0 0-64,0 0 0,0 0-32,0 0 64,0 0-96,0 0-64,0 0 0,0 0 32,0 0 32,0 0 32,-15 0 0,15 0 64,-15 0-32,0 15 64,0-15-64,0 0 32,0 0 32,0 0 0,0 0-32,-15 0-32,-15 0 32,16 15 32,-1-15 95,-15 15 33,0-15-96,0 0-96,0 0 0,0 0 32,-14 0-32,14 0 64,-15 15-64,0-15 0,1 15-32,14-15 64,-30 0-32,15 15 0,-29-15-32,-1 29 0,-30-14-160,31 0-32,-16 0 32,-14 0 64,14 0 0,-15 15 64,1-15-64,-1 0-32,1 15-64,-16-15 32,16 0 32,-16 0 0,1 15 64,14-16 96,-14 1-128,14 0-32,1 0 64,14 0 32,-14 0-32,14-15-64,0 15-64,16-15 32,-1 0 32,0 0 64,16 15 32,-1-15 96,15 0-32,0 0 0,16 0 32,14 0 32,-15-15-32,30 15-32,0-15-32,0 15 0,0 0-64,0-15 32,15 15-128,-15 0 0,15 0 96,0 0 32,0 0 32,-15-15 64,15 15 32,-15-15 32,15 15-64,0-15 32,-15 0 64,15 1 0,-15-1-96,15-15-64,0 15-64,0-30-64,0 0 32,0 0 32,-14 0-32,14-29 32,-15-1-32,0 15 32,15-14-96,-15 14 32,15 15 0,-15 0 32,15 0-64,0 15 32,-15 16 32,15-16 96,0 15-96,0 0-96,0 0 32,0 0 32,0 0 0,0 0 0,0 15-64,0-15 32,0 15 32,0 0 32,0 0 0,0 0-32,0 0-32,0 0 0,0 0 32,0 0 0,0 0-64,0 0 32,0 0 32,0 0 32,0 0-64,0 0 32,0 0 0,0 0 0,0 0-96,0 0 64,0-15 96,0 15 0,0 0 0,0 0-64,0-15 32,0 15 0,0-15-64,15 15 32,-15-15 0,0 15 0,0 0-64,0 0 32,15-15 32,-15 15 32,0 0 0,0 0-32,0 0 32,0 0-32,0 0 0,0 0 0,0 0-64,0 15-32,0 0 0,0 0 32,0 15 64,-15 0 0,15 15-64,-30 0-32,15-1 64,-15 1 64,15 0 0,0 0 32,0 0-96,0-15 32,0-1 0,15-14 32,0 0 0,0-15 32,0 0-32,0 0 64,0-15-128,0 0 0,0-14 96,0-16 64,15 0-128,0 0 32,0 0-96,0-14 32,15 29-64,0-15 64,0 15-32,-15 0 32,15 15 32,-15 15 0,-1 0 0,1 0 0,0 15-64,15 0 32,0 0-32,0 15-32,0-15-960,0 0-416,15 15-384,-1-15-128,1-1-1087,0 1-385</inkml:trace>
  <inkml:trace contextRef="#ctx0" brushRef="#br0" timeOffset="171142.6853">10788 1255 5952,'-15'-30'1408,"0"30"-1120,0 0 96,15-15 0,-15 15-256,15 0-64,0 0 32,0 0 0,0 0 96,0 0 32,0 15 128,15-15 160,-15 15-256,15 0 128,0 0 128,0 15-192,15-15-96,0 15-128,0-15 0,15 15 0,-1-15 96,16 15-96,15-15 0,-15 14-96,14 16-96,16-15 64,0 15 0,-1-15 96,16 0 96,-1 0-64,16-15-64,14 14-96,16-14 32,-1 0-32,16 0 0,-1 0 192,0 0 160,16 0 32,-16 0 64,15-15-192,1 15-128,14 0 32,0 0 64,0-15-64,15 15-64,-14-15 0,14 15 32,0 0-32,0 0-32,0 0 96,1-1 64,-1 1-64,0 15-64,15-15-96,-15 15 32,0 0 32,1-15 64,14 0-32,-15 0-32,15 0 32,0-15 32,-15 15-96,15-15 0,-14 15 32,-1-15 64,-15 15 160,0-15 64,-15 15-64,1-1-64,-1-14 0,-15 15-32,-14 0-64,-1 0 32,-14 0 0,-1 0 96,-14 0-97,-1 0-63,1 0 64,-1 0 0,-14 0-32,-1 0-64,-14 0 32,0 0-32,-1 0 0,-29 0 0,15-15 0,-30 15 0,0-1 0,-1 1 0,-14-15 0,15 15 64,-15 0 160,0-15 128,0 0-128,-15 0 32,0 15-224,0-15-32,-1 15 0,1-15 64,0 0 32,0 0 32,15 0-1792,15 0-799</inkml:trace>
  <inkml:trace contextRef="#ctx0" brushRef="#br0" timeOffset="172947.5154">21545 2720 6592,'0'0'1664,"-15"0"-1280,15 0 448,0 0 224,0 0-128,0 0 96,0 0-160,15 0-64,0-15-416,15 15 224,0-15 128,30 0-192,14 0 31,1 0-287,15-15-32,29 15 0,16 0 64,-1-15-160,31 30-96,-16-15-32,15 0 32,-14 15-32,-31-15 64,-14 15-64,-15 0-32,-31 0-192,-14 0-32,-15 0-192,-15 0-64,-15 0 64,-15 0 0,0 15-415,0-15-193,0 0-1088,0 0-384</inkml:trace>
  <inkml:trace contextRef="#ctx0" brushRef="#br0" timeOffset="177588.8758">21904 2436 7232,'-15'-15'1888,"15"15"-1472,-15 0 512,0 0 128,15 0-96,-14 0 64,14 0-576,0 0-192,14 0-160,-14 15 64,15 0 32,0 30-64,-15-15-32,15 30-32,-15-16 32,0 1 0,-15 0 64,-15-15 256,16 0 192,-31-15-1,15 0 1,0-15-128,0 0-32,0-15-128,15 0-32,0-15-96,15-15-32,0 0-96,15-14-64,15 14-64,15 15 32,-15 0 32,15 15 0,-1 0-96,16 15 0,-15 30 64,-15-15 0,0 15-64,-15 15 64,-15-1-32,-15 1-64,-15 0 160,-15-15 32,0-15 192,0 15 96,16-30 0,-1 15 96,0-30-160,15 15-32,-15-30-128,15 0-32,15-15-32,0 15 32,15-15-128,0 16-64,0-1 64,15 15 0,0 0-64,0 15 64,-1 0-128,16 30 32,-15-15 64,-15 15 32,0-16 32,-15 16 0,-15 0 0,0-15 0,-30 15 0,15-15 64,1 0-256,14-15-96,-15 0-1472,30 0-575</inkml:trace>
  <inkml:trace contextRef="#ctx0" brushRef="#br0" timeOffset="178312.3883">21755 2824 9024,'0'-15'2496,"0"0"-1920,15 15 640,-15-15 160,15 0-352,0 0-33,0 15-447,0 0-160,0 15-224,0 0 32,-15 0 0,15 0 0,-15 15 32,0 15-64,-15 15 64,15-1-64,0 16 64,-15 0-64,15 14 0,0-14-32,0 15 0,0-1 64,0 1 32,0-15-32,-15 14 32,0 1-192,0 0-96,0-1 96,0 1 32,0 0 64,-15-1 64,15 1-32,0 0 0,0-1-32,1-14 0,14 0 128,-15-1 96,15 16-192,-15-15-32,15-1 64,-15 1 32,15-30-192,-15 60-64,15-61 0,-30 61 0,15-30 224,0-1 64,-15-14 32,15 15 32,0 0-128,-15-1 0,15 1-64,-15 0 32,30-16-128,-15 16-32,15 0 0,0 15 32,0-1 0,0-14 32,0 0-32,15-16 0,-15 16-32,0 0 0,0-15 0,15 14 0,-15-14 0,15 0 0,-15-15 32,15-1-32,-15 1 0,15 0 0,0-15-256,-15 0-32,15-15-832,0 0-352,0-15-1216,15-15-511</inkml:trace>
  <inkml:trace contextRef="#ctx0" brushRef="#br0" timeOffset="179845.8609">21889 7441 7744,'-30'-45'2048,"15"30"-1568,-29 0 384,14 0 128,-15 0-96,0 0 32,-15 15-160,15 0-128,-14 0-352,-16 15 96,0 0 127,15 15 33,-14 15-32,-1 0-256,0 0-96,-14 15 96,14 29 96,0 1-64,15 0 0,1-1-96,-16 31-32,30-16 32,0 1 32,15-15-32,15-1 32,15 1-64,15-15 64,15 14-64,15 1 0,-15-15-96,30-15 32,-16-16-64,31 16 64,15-30-64,0 0-32,14-15-64,16-15 32,-1-15 32,1-15 0,-16 15 0,-14-15 0,15-15 0,-16 1 64,-14-1-32,0 0-32,0-15 32,-31 0 32,16 1-32,-30-16-32,15 0 32,0-15 32,-30 1-32,15-1 64,-15 15-64,-15 16 64,-15-16-64,0 15 64,0 0 0,-15-14 96,-15 29-32,0-15 0,15 15-32,-15 0 0,1 15 0,-1-14 0,0 29-64,15-15-64,-15 0-64,15 15-32,0 0 64,1 15 0,29 0-832,0 0-288,0 0-704,14 15-256,16 0-703,-15 0-161</inkml:trace>
  <inkml:trace contextRef="#ctx0" brushRef="#br0" timeOffset="182375.7467">21202 8143 9024,'-15'0'2592,"15"0"-2016,0 15 192,15 0 0,-15 15-288,15 0 0,-15 15-160,15 0-64,-15 14-160,15-14 0,-15 0 96,15 0-96,-15-15-64,15 0-96,-15 0-32,15 0-896,0-15-448,-15-15-800</inkml:trace>
  <inkml:trace contextRef="#ctx0" brushRef="#br0" timeOffset="182580.2972">21067 8487 9024,'-15'-15'2592,"15"15"-2016,0 0 320,0 0 0,15 0-128,0 0 64,15 0-384,30-15-160,-15 15-192,29-15-96,-29 0 31,30 15-862,-15-15-289,-15 15-864,0-15-320</inkml:trace>
  <inkml:trace contextRef="#ctx0" brushRef="#br0" timeOffset="183690.6943">22352 8278 8640,'0'0'2304,"0"0"-1760,15 0 96,-15 0 0,15 0-96,0 0 32,0 0 0,15 0-32,0 0-288,0-15 64,14 15 32,16-15 64,0 0 95,15 15-223,29-15-32,1 0-64,0 15 32,29-15-128,-14 0-64,-1 15 0,-14 0 32,-1-15 32,-44 15 32,0 0-224,-15 0 0,-30 0-832,0 0-223,0 0-545,-15 0-160</inkml:trace>
  <inkml:trace contextRef="#ctx0" brushRef="#br0" timeOffset="204222.9055">23802 2645 9984,'15'-30'2880,"-15"30"-2208,0-14 384,-15 14 128,15 0-640,-15 0-129,0 14-255,0 1-64,-15 15-32,0 15 32,15 0 64,-15 0 0,30 0 64,-15-16 64,15 1 160,15 0-64,0-15 96,30-15 32,0 0-32,15-15-160,0 0-64,-16-15-64,1 1-32,-15-1-32,-15-15 0,-15-15 0,-15 0 0,0-14-160,-15 14-32,-15-15 96,1 45 32,14-15-96,-15 30-32,15 15-64,15 0 0,0 15-832,0 0-320,30 15-768,0-15-223</inkml:trace>
  <inkml:trace contextRef="#ctx0" brushRef="#br0" timeOffset="204538.4193">24205 2660 9856,'-15'-15'2880,"15"15"-2208,-15 0-96,15 15-64,-15 0-256,15 0 32,-15 0 0,15 0 64,15 15-192,0-15 128,0 15 95,15-30-63,0 15 0,15 0 0,0-15 32,0-15 96,-1 0 64,-29 0-160,15-15 32,-15 0-224,-15 0-96,-15-15-128,15 1 32,-15-1-832,0 15-352,15-15-767,15 15-289</inkml:trace>
  <inkml:trace contextRef="#ctx0" brushRef="#br0" timeOffset="204748.7695">24817 2436 11392,'0'15'3456,"0"0"-2656,-15 15-64,15 0-97,0 0-447,0 0-96,0 14 0,0-14 64,0 0-64,15 0 0,1 0 32,-1-15-768,0 0-383,-15 0-929,0-15-416</inkml:trace>
  <inkml:trace contextRef="#ctx0" brushRef="#br0" timeOffset="204891.5156">24638 2571 10752,'-30'-15'3200,"15"0"-2496,15 0 672,0 15 159,0-15-895,30 0-256,15-15-256,15 15-128,15 15 32,-1 0-672,-14 0-288,0 0-831,-15 0-321</inkml:trace>
  <inkml:trace contextRef="#ctx0" brushRef="#br0" timeOffset="205323.1941">25206 2570 9152,'0'30'2592,"15"0"-2016,-15 15 192,0 0 0,15 0-64,-15 14 32,0 16-192,15 0-96,-15 0-257,0-1-63,15-14 64,-15-15 32,0 0 96,-15-15 128,15-15 32,-15 0 96,0-15 96,0 0-64,0-15-64,-15-15-224,15-15-128,0-15-32,15 0 32,0-29-96,15-1-64,0 0 0,0 15 32,15 16-96,0 14-64,15 0-96,0 15-32,-16 15 192,31 0 64,-15 15-64,0 15-32,0 0-64,-30 0 96,15 15-64,-30 15 32,-15-15 0,-15 15 0,0-16 128,-15 1 96,0 0-64,0-15-64,1 15 0,29-30 32,15 0-1024,0 0-384,15-15-1279,14 0-545</inkml:trace>
  <inkml:trace contextRef="#ctx0" brushRef="#br0" timeOffset="205539.5868">25804 2571 11392,'0'0'3360,"-15"15"-2592,15 0 319,-15 0 1,15 0-480,0 0-96,15 0-96,0-15-32,0 15-192,0-15-64,0-15 0,0 0 0,0 0 64,-15 15-448,0-30-160,0 0-768,0 0-352,0 0-511,15 15-161,14-15-352</inkml:trace>
  <inkml:trace contextRef="#ctx0" brushRef="#br0" timeOffset="205693.7985">26162 2451 10240,'30'0'2976,"-30"15"-2304,15 15 96,-15 0-128,0 0-352,15 15-64,-15-15-960,15 15-384</inkml:trace>
  <inkml:trace contextRef="#ctx0" brushRef="#br0" timeOffset="205860.165">25938 2451 13440,'15'-15'4159,"15"0"-3199,0 0-192,15 0-160,30 0-480,-1 15 0,1-15-1056,0 0-416,14 15-1919,-14-15-801</inkml:trace>
  <inkml:trace contextRef="#ctx0" brushRef="#br0" timeOffset="207326.2612">23443 7157 8000,'15'-15'2144,"-15"0"-1664,0 0 416,0 15 96,0-15-320,-15 0-32,-15 15-192,0 0-32,0 0-224,-14 0 64,14 0 128,0 15 64,0-15 127,0 15-255,15 0-96,-15 0-224,15 0 0,15 0 0,-15 0 64,15 0-32,0 15-32,15-15 32,0 0 32,0 0-192,15 14 32,0-14 96,15 15 128,0-15-32,14 15-64,-14-15-96,0 15 32,0 0 32,-15-15 0,-15 15 0,0-15 0,-30 0 0,-15-1 64,0 16 32,-15-15 32,-15 0 64,-14 0 32,14 15-32,0-15-32,15 0-96,15-15-64,0 0-544,15 0-288,15 0-1279,15-15-577</inkml:trace>
  <inkml:trace contextRef="#ctx0" brushRef="#br0" timeOffset="207716.1593">23727 7307 11648,'0'0'3552,"0"0"-2752,-15 15-257,15 15-191,-15 0-32,0 15 96,0-1-64,0-14 32,15 0-224,0 0-96,0 15 32,0-30-64,0 0-32,15 15-608,-15-30-256,0 15-255,0-30-97,-15 15-160,0-15-96,-29 0 448,14-15 192,-15-15 416,30 15 256,-15-15 1120,0 15 448,15 15 224,15-14 32,15 14-353,15 0-127,15-15-352,0 15-128,15 0-416,14 0-96,1 0-128,0 15-64,-16 0-672,1 0-288,-30 0-768,15 15-319</inkml:trace>
  <inkml:trace contextRef="#ctx0" brushRef="#br0" timeOffset="208364.6175">24011 7456 6592,'15'0'1664,"0"0"-1280,15 0 448,0-15 224,-15 0-256,14-15-64,1 15-64,0-15-32,-15 0-352,-15 1 32,0-1 32,-15 15-128,0 0-64,-15 0 192,-14 15 64,14 0 64,0 15-1,-15 15-95,15 14 0,15-14 64,15 15 96,0 0-160,15-15-64,0 0-96,15 0 0,15-15-128,-15 0 0,29-15-320,1 0-96,0-15-544,-15 15-256,0-15 65,-1-15 63,-29 15 128,15-15 96,0 0 64,-15 0 96,0 15 288,0 15 160,0 0 128,-15 15 96,0 15 32,0 0 96,15 0-32,-15 0 64,0 0 160,0-15 128,0-1 96,0 1 96,0-15 0,0 0 32,-15 0 95,15 0 97,0-15-288,-15 1-64,15-1-128,0-30-32,0 0 32,0 0 64,15 0-224,0 15-32,15-14-192,0 14-128,-1 15 96,16-15 32,-15 15 0,0-15-64,-15 30-416,0-15-192,0 15-1088,0 0-416,-15 0-1151</inkml:trace>
  <inkml:trace contextRef="#ctx0" brushRef="#br0" timeOffset="208970.99">24549 7321 7360,'0'15'1888,"0"-15"-1472,0 0 512,0 0 192,0 15-128,0 0-32,0 0-96,15 0-32,0 0-480,15-15 96,15 0 63,0-15-63,14 0 0,-14 15 0,0-30 128,-15 15-256,-15-15-32,0 1-96,0 14 32,-30-15-128,0 0-64,-15 15 0,-30 0-32,15 15 0,-14 15 0,-1 0 0,15 15 0,0 15 64,0-1 32,15 16 96,15-15 32,15 0 32,0-15 0,30 0 64,15-1 128,0-14-128,15-15 0,15 0-288,-16 0-64,16 0-928,-30-15-384,0 15-736,-15-14-287,-15-16-961</inkml:trace>
  <inkml:trace contextRef="#ctx0" brushRef="#br0" timeOffset="209429.7831">25056 7202 8640,'15'0'2304,"-15"0"-1760,0 15 224,15 0 32,-15 0 0,0 15 64,15 15-352,0-15-96,0 15-224,0-1 0,0-14 32,0 0 31,-15-15 1,15 0-64,-15 0 32,0-15 64,0 0 160,0 0 160,0-15 96,0 0-288,-15-15-160,0 0 32,15 1 64,-15-16 64,15 0 96,15 15-96,0 0 0,0 0-224,15 15-64,0 0-64,0 0-64,15 0-128,-15 15-64,-1 0-896,1 0-320,0 0-352,0 0-95,0 15 31,-15-15 32,0 15 288,-15 0 128,0-15 448,0 15 256,0 0 320,0 0 192,-15 15 256,15 0 192,0 0 512,0 0 256,0 0-160,0-1-128,0 1-448,15 0-128,0-15-192,-15 0-32</inkml:trace>
  <inkml:trace contextRef="#ctx0" brushRef="#br0" timeOffset="210259.7337">25804 7367 8256,'15'0'2240,"-15"15"-1760,0 0 96,0 15-96,0-15 96,0 14 96,-15-14 96,15 15-32,0-15-384,0 0 192,0 0 96,-15-15-65,15 0 65,0 0 352,15 0 224,-15-15-576,15 0-256,0-30-256,0 16-128,15-16 32,-15 0 32,14 15-96,1 0 0,0 0 32,-15 15 64,0 15-192,-15 15 32,0 15 32,0 0 32,0 0 96,0 0 32,15 0-128,0 0-32,0-16 32,30 1 64,-15-15-64,14 0 0,-14 0-192,0-15-96,0 1-256,-15-16-96,0-15-160,-15 15-32,-15 0 192,0 15 65,0 0 255,-15 15 64,15 15 160,0 0 96,0 0 96,1 0 64,14 15 224,14-15 160,16 15 95,0-15 33,0 14-224,15-14 0,0 15-192,15-15 32,-31 15-160,16 0 0,0 0-32,-30 15-64,0 15-64,-15-1-32,-15 1-96,0 0 32,-15 0 96,0-15 32,15-15 32,-15-15 0,1-15 544,14 0 352,-15-15-160,30-15-32,0-15-416,15 0-160,0-15-320,29-15-32,1 1-1184,15 14-480,-15 15-1343,0 0-545</inkml:trace>
  <inkml:trace contextRef="#ctx0" brushRef="#br0" timeOffset="211839.0926">23906 7964 8512,'15'-30'2304,"-15"15"-1760,15-15 448,-15 15 96,15 0-64,-15 0 64,0 0-256,0 15-97,0 0-415,0 0-192,-15 0-96,0 30-32,-15 0 64,0 0 32,-29 15 32,-1 0 0,-15 0 64,15-1 32,-29 1 96,14 15 128,15-30 32,0 15-64,30-1 64,15-14-256,0 0-128,15-15 0,30 0 64,15 0 0,15-15 64,15 15-64,-15-15 64,14 0-128,1 0-64,0 0 0,0 0 32,-16 0-608,1 15-192,-15-15-832,0 0-288,-15 0-543,-15-15-225</inkml:trace>
  <inkml:trace contextRef="#ctx0" brushRef="#br0" timeOffset="212192.2239">23817 8203 7872,'-15'0'2144,"0"0"-1664,0 0 576,0 0 192,15 0-160,0 0 64,0 15-160,15-15-1,30 0-543,0 15 224,29-15 96,16 0 32,15 0 0,29 0-320,-14 0-64,29-15-224,-15 15-128,-14 0 96,-30 0 32,-1-15-64,-29 15-96,-15 0-160,-15-15 0,0 15-512,-30-15-192,0 15-1152,-15-15-351</inkml:trace>
  <inkml:trace contextRef="#ctx0" brushRef="#br0" timeOffset="215964.8155">22412 8951 9728,'0'0'2880,"0"0"-2208,0 0 576,0 0 256,0 0-385,15-15 1,15 15-224,15-15-96,-15 0-416,30 15-256,-15-15 0,0 0-32,14 0 32,-14 0-640,0 0-224,-15 15-1184,-15-15-415</inkml:trace>
  <inkml:trace contextRef="#ctx0" brushRef="#br2" timeOffset="227745.8845">16674 12462 5696,'0'0'1312,"-15"0"-1024,15 15 128,0-15 0,0 0-128,0 0 64,15 0 32,-15 0 96,15 0 0,-15 0 128,0 0-352,0 0 288,0 0 96,0 0 32,-15 0-32,15 0 160,-15 15 64,15-15-32,0 0-33,0 0-223,15 0-96,15-15-32,0 15 64,30-15-32,0 0 32,14 0-192,1 0-64,0 0-128,29 0-32,-14 0 32,30 0 0,-1-15-64,16 15 32,14 0-64,0-15-32,1 15 32,14 1-32,-14-1 0,-1-15 0,0 15-96,1 0 64,-1 0 32,1 0 64,-16 15-96,1-15 0,-1 15 32,-14 0 64,-16 0-32,1 0-32,-16 0 96,1 0 0,0 0-192,-16 0 0,1-15 96,0 15 128,-15-15-96,14 15-96,-14 0-64,0 0 96,-15 0 64,-1 0 128,-14-15-128,0 15-96,-15 0 32,0 0 64,0 0 0,-15 0 64,0 0 64,15 0 64,-15-15-32,0 0-32,0 15-96,0-30 32,15 1-64,-15 14-32,15-30 96,-15 15 64,15-15 0,0 0 0,0-15 32,0 1 96,0-1-64,0-15 64,-1 0-192,16 1-32,-15-1 32,0 0-32,0 1 0,0-1 0,0 0-32,0 0-32,0 16 64,0-16 32,0 15-64,0-15 32,0 16 32,-15-16-32,15 30-64,0-15 0,0 16 0,-1-31 0,-14 30 0,15-15 32,-15 0 64,15 16-32,-15-1 0,15 0-32,-15 0-32,15 15 0,-15-15 32,15 15 0,-15 16-64,0-16 32,15 0 0,-15 0 32,15 0-32,-15 15 64,15 0-96,-15 0 32,0-15 0,0 15 32,0 0 0,0 0 64,0 1-64,0-1-64,0 0 0,0 0 32,0 0 32,0-15 0,0 15 32,15-15 0,-15 15-32,15-15-32,-15 15 96,15 0 32,-15 0-64,15 0-32,-15 0 0,0 15-32,0-14 0,0-1 0,0 0 0,0 0 32,0 0-64,0 0 32,0 0 0,-15 15 0,15-15 0,-15 0 32,15 0-32,-15 0 0,15 15-32,0 0 0,0-15-352,0 15-224,0 0-800,0 0-512,15 0-768,0 0-287</inkml:trace>
  <inkml:trace contextRef="#ctx0" brushRef="#br1" timeOffset="237400.4046">14807 5484 8640,'0'-45'2304,"0"45"-1760,0 0-128,0-15-128,0 15 32,0-15 192,0 15-192,0 0-32,0-14-160,0 14 64,0-15 96,0 15-96,0-15 64,0 15-224,0-15-32,0 0 0,0 15 64,-15-30 32,15 15 32,-15 0 0,0 0-32,0 0 96,-14 15 0,14-15-160,-15 15 0,0-15-32,-15 15 0,0 0 128,-15-15 64,16 0 0,-1 15 32,0-15-1,-15 15 33,0-15-64,-14 15-32,-1-14-96,0 14-64,1 0 32,-1-15 32,-15 15-96,1-15-64,-16 15 64,15 0 64,-14-15 0,-1 15 64,0 0-128,1-15 0,-1 15 96,-14-15 32,-1 0-128,1 0 32,14 0-64,-14 0 0,-16 0 192,15 0 160,1 15-224,14-15-32,-14 15-32,14 0 64,1 0-32,-1 0-32,0 15 32,16-15-32,-16 15 0,30-15 0,-14 30 0,-1-15 64,15 15 32,16 0 32,-16 15-64,15-16-64,15 16-64,-14 0-32,29 0 64,0 0 0,0 14 32,0 1 0,15-15-96,-15 15 64,15-15 32,15-1 64,15 1-96,0 0 0,15-15 32,-15 15 64,30 0-32,0 14-32,-16-14 32,31 15-32,0-15 0,0 0 0,15-1-96,-1 1 64,-14-15 96,15 0 32,-1 0 32,1 0 64,15 0-32,-15-15 0,14 15 32,1-16 32,-1 1-32,1 15-32,15-15-192,-16 15 32,1-15-64,15 15 0,-1-15 64,-14 0 64,-15-15-32,14 15-32,1-15 32,0 15-32,-1-15 0,1 0 64,0 0-96,-16 0 0,16 0 96,0 0 32,-1 0-128,-14-15 32,0 0 0,14 15 64,1 0-32,0 0-32,-16-15 32,1 15-32,15-15 0,-16 15 64,16-15-96,-15 0-64,14 0 64,-14 0 64,-15 0 0,15 15-32,-16-30 32,16 30 32,-15-15-96,-15 0 0,0 1 96,-1-1 32,-14 0-32,0-15-64,15 15 32,-15-15-32,-15 15 0,15-15 0,0 0 64,-1 15 32,1-15 32,0 1 0,0 14-64,-15-15-64,15-15 32,-15 15-32,0 0 0,0-15 0,0 15 0,-15-14 64,0 14-32,0-15-32,0 15 32,-15-15-32,0 15 64,0 0 96,0-14 64,-15-1 96,0 0-96,0 0-64,0 15 64,1-15 0,-16 16-96,15-1-32,-15 0-96,-15 0-32,15 15 32,-29-15 0,-16 15 0,0-15 64,1 15-192,14 0 32,-30 0-256,1 15-32,14 0-768,0 15-352,-14 15-1247,-16 0-481</inkml:trace>
  <inkml:trace contextRef="#ctx0" brushRef="#br1" timeOffset="287445.9115">15255 6052 7360,'0'-15'1888,"0"15"-1472,0-15 512,0 0 192,0 0-192,0 15-64,15-15-64,-15 0 0,0 15-448,0-15 32,0 15-32,0 0-128,0 0-65,0 0-63,0 0-96,0 0 32,0 0 32,0 15-32,15 0 64,-15 0-64,15 30 64,-15-30 0,15 15 32,0-1-64,0 1-64,0 0 96,0 0 64,0 0-64,15 0 0,-15 0-96,0 0-32,0-15 160,0 0 160,-15 0-96,0-15 64,15-15 128,-15 0 128,15-15-192,0 0-32,-15 0-96,15-15-32,-15 15-192,15-15 32,-15 15-64,14 1 0,1 29-96,-15 0 32,15 0 64,0 29 96,0-14-64,0 0-64,0 15-32,15 0 96,0-15 0,15 15 96,0 0-32,-15-15-32,-1 0 32,16-15-32,-30 0 64,15-15 32,0 0 32,-15-15 0,0 15 0,0-15 0,-15-15 0,0-14 64,0-1-160,0 0-32,0 30 0,0-15 0,0 30-96,0 0 64,15 15-832,-15 0-288,0 0-480,15 30-95,0-15-193,-15 0 0</inkml:trace>
  <inkml:trace contextRef="#ctx0" brushRef="#br1" timeOffset="289977.7555">8084 6111 6592,'15'0'1664,"-30"0"-1280,15 0 192,0 0 32,0 0-224,0 15-64,0 0 32,-16-15 96,16 30-256,-15-15 32,15 15 96,0 15-192,0-30-64,0 15-32,0 0-32,15 0-288,1-15-128,-1 0-1440</inkml:trace>
  <inkml:trace contextRef="#ctx0" brushRef="#br1" timeOffset="299402.9303">8204 5902 7360,'15'0'1952,"-15"0"-1504,0 0 224,0 0 64,0 0-160,0 0 32,0 0-192,0 0 0,0 0-256,0 0-160,0 0-32,0 0 32,0 0 0,-15 0 0,15 0 64,0 15-32,0-15-32,0 0 32,-15 15 32,15-15-32,-15 15-32,15-15 32,-16 15-32,16-15-96,0 0 64,0 15-320,0 0-160,0-15-1024,0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AB0E0-B3C0-4F9A-94BD-E17FD3F18087}"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CF7F-6228-494B-9D30-1ADE36FB3D52}" type="slidenum">
              <a:rPr lang="en-US" smtClean="0"/>
              <a:t>‹#›</a:t>
            </a:fld>
            <a:endParaRPr lang="en-US"/>
          </a:p>
        </p:txBody>
      </p:sp>
    </p:spTree>
    <p:extLst>
      <p:ext uri="{BB962C8B-B14F-4D97-AF65-F5344CB8AC3E}">
        <p14:creationId xmlns:p14="http://schemas.microsoft.com/office/powerpoint/2010/main" val="206505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Widrow</a:t>
            </a:r>
            <a:r>
              <a:rPr lang="en-US" dirty="0"/>
              <a:t>- hardware, no diff NN, sig processing, machine with knobs, ADELINE, </a:t>
            </a:r>
          </a:p>
          <a:p>
            <a:r>
              <a:rPr lang="en-US" dirty="0"/>
              <a:t>Mine signal processing for ideas for NN.  </a:t>
            </a:r>
          </a:p>
        </p:txBody>
      </p:sp>
      <p:sp>
        <p:nvSpPr>
          <p:cNvPr id="4" name="Slide Number Placeholder 3"/>
          <p:cNvSpPr>
            <a:spLocks noGrp="1"/>
          </p:cNvSpPr>
          <p:nvPr>
            <p:ph type="sldNum" sz="quarter" idx="10"/>
          </p:nvPr>
        </p:nvSpPr>
        <p:spPr/>
        <p:txBody>
          <a:bodyPr/>
          <a:lstStyle/>
          <a:p>
            <a:fld id="{AABECF7F-6228-494B-9D30-1ADE36FB3D52}" type="slidenum">
              <a:rPr lang="en-US" smtClean="0"/>
              <a:t>3</a:t>
            </a:fld>
            <a:endParaRPr lang="en-US"/>
          </a:p>
        </p:txBody>
      </p:sp>
    </p:spTree>
    <p:extLst>
      <p:ext uri="{BB962C8B-B14F-4D97-AF65-F5344CB8AC3E}">
        <p14:creationId xmlns:p14="http://schemas.microsoft.com/office/powerpoint/2010/main" val="143265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Covariance Matrix instead of LMS in reduced layers?</a:t>
            </a:r>
          </a:p>
        </p:txBody>
      </p:sp>
      <p:sp>
        <p:nvSpPr>
          <p:cNvPr id="4" name="Slide Number Placeholder 3"/>
          <p:cNvSpPr>
            <a:spLocks noGrp="1"/>
          </p:cNvSpPr>
          <p:nvPr>
            <p:ph type="sldNum" sz="quarter" idx="10"/>
          </p:nvPr>
        </p:nvSpPr>
        <p:spPr/>
        <p:txBody>
          <a:bodyPr/>
          <a:lstStyle/>
          <a:p>
            <a:fld id="{AABECF7F-6228-494B-9D30-1ADE36FB3D52}" type="slidenum">
              <a:rPr lang="en-US" smtClean="0"/>
              <a:t>4</a:t>
            </a:fld>
            <a:endParaRPr lang="en-US"/>
          </a:p>
        </p:txBody>
      </p:sp>
    </p:spTree>
    <p:extLst>
      <p:ext uri="{BB962C8B-B14F-4D97-AF65-F5344CB8AC3E}">
        <p14:creationId xmlns:p14="http://schemas.microsoft.com/office/powerpoint/2010/main" val="295435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ECF7F-6228-494B-9D30-1ADE36FB3D52}" type="slidenum">
              <a:rPr lang="en-US" smtClean="0"/>
              <a:t>5</a:t>
            </a:fld>
            <a:endParaRPr lang="en-US"/>
          </a:p>
        </p:txBody>
      </p:sp>
    </p:spTree>
    <p:extLst>
      <p:ext uri="{BB962C8B-B14F-4D97-AF65-F5344CB8AC3E}">
        <p14:creationId xmlns:p14="http://schemas.microsoft.com/office/powerpoint/2010/main" val="414153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 wires carefully</a:t>
            </a:r>
          </a:p>
        </p:txBody>
      </p:sp>
      <p:sp>
        <p:nvSpPr>
          <p:cNvPr id="4" name="Slide Number Placeholder 3"/>
          <p:cNvSpPr>
            <a:spLocks noGrp="1"/>
          </p:cNvSpPr>
          <p:nvPr>
            <p:ph type="sldNum" sz="quarter" idx="10"/>
          </p:nvPr>
        </p:nvSpPr>
        <p:spPr/>
        <p:txBody>
          <a:bodyPr/>
          <a:lstStyle/>
          <a:p>
            <a:fld id="{AABECF7F-6228-494B-9D30-1ADE36FB3D52}" type="slidenum">
              <a:rPr lang="en-US" smtClean="0"/>
              <a:t>9</a:t>
            </a:fld>
            <a:endParaRPr lang="en-US"/>
          </a:p>
        </p:txBody>
      </p:sp>
    </p:spTree>
    <p:extLst>
      <p:ext uri="{BB962C8B-B14F-4D97-AF65-F5344CB8AC3E}">
        <p14:creationId xmlns:p14="http://schemas.microsoft.com/office/powerpoint/2010/main" val="205347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man smiling?</a:t>
            </a:r>
          </a:p>
        </p:txBody>
      </p:sp>
      <p:sp>
        <p:nvSpPr>
          <p:cNvPr id="4" name="Slide Number Placeholder 3"/>
          <p:cNvSpPr>
            <a:spLocks noGrp="1"/>
          </p:cNvSpPr>
          <p:nvPr>
            <p:ph type="sldNum" sz="quarter" idx="10"/>
          </p:nvPr>
        </p:nvSpPr>
        <p:spPr/>
        <p:txBody>
          <a:bodyPr/>
          <a:lstStyle/>
          <a:p>
            <a:fld id="{AABECF7F-6228-494B-9D30-1ADE36FB3D52}" type="slidenum">
              <a:rPr lang="en-US" smtClean="0"/>
              <a:t>12</a:t>
            </a:fld>
            <a:endParaRPr lang="en-US"/>
          </a:p>
        </p:txBody>
      </p:sp>
    </p:spTree>
    <p:extLst>
      <p:ext uri="{BB962C8B-B14F-4D97-AF65-F5344CB8AC3E}">
        <p14:creationId xmlns:p14="http://schemas.microsoft.com/office/powerpoint/2010/main" val="344645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to ask this question comes from the question: “how do we build superintelligence?” "Many of you are working on the algorithms and the data parts (connection to audience). I'm working on the hardware to build superintelligence (teaser about yourself), so I'm going to share a few thoughts with you today on the hardware for superintelligence.“  More data would be wonderful.  But requires more hardware to run it in relevant timespans.  I’m going to talk about hardware today. </a:t>
            </a:r>
          </a:p>
        </p:txBody>
      </p:sp>
      <p:sp>
        <p:nvSpPr>
          <p:cNvPr id="4" name="Slide Number Placeholder 3"/>
          <p:cNvSpPr>
            <a:spLocks noGrp="1"/>
          </p:cNvSpPr>
          <p:nvPr>
            <p:ph type="sldNum" sz="quarter" idx="10"/>
          </p:nvPr>
        </p:nvSpPr>
        <p:spPr/>
        <p:txBody>
          <a:bodyPr/>
          <a:lstStyle/>
          <a:p>
            <a:fld id="{AABECF7F-6228-494B-9D30-1ADE36FB3D52}" type="slidenum">
              <a:rPr lang="en-US" smtClean="0"/>
              <a:t>13</a:t>
            </a:fld>
            <a:endParaRPr lang="en-US"/>
          </a:p>
        </p:txBody>
      </p:sp>
    </p:spTree>
    <p:extLst>
      <p:ext uri="{BB962C8B-B14F-4D97-AF65-F5344CB8AC3E}">
        <p14:creationId xmlns:p14="http://schemas.microsoft.com/office/powerpoint/2010/main" val="30184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is it Useful?</a:t>
            </a:r>
          </a:p>
        </p:txBody>
      </p:sp>
      <p:sp>
        <p:nvSpPr>
          <p:cNvPr id="4" name="Slide Number Placeholder 3"/>
          <p:cNvSpPr>
            <a:spLocks noGrp="1"/>
          </p:cNvSpPr>
          <p:nvPr>
            <p:ph type="sldNum" sz="quarter" idx="10"/>
          </p:nvPr>
        </p:nvSpPr>
        <p:spPr/>
        <p:txBody>
          <a:bodyPr/>
          <a:lstStyle/>
          <a:p>
            <a:fld id="{AABECF7F-6228-494B-9D30-1ADE36FB3D52}" type="slidenum">
              <a:rPr lang="en-US" smtClean="0"/>
              <a:t>14</a:t>
            </a:fld>
            <a:endParaRPr lang="en-US"/>
          </a:p>
        </p:txBody>
      </p:sp>
    </p:spTree>
    <p:extLst>
      <p:ext uri="{BB962C8B-B14F-4D97-AF65-F5344CB8AC3E}">
        <p14:creationId xmlns:p14="http://schemas.microsoft.com/office/powerpoint/2010/main" val="134617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comes from real physical limitations of electronics.  Communicating is costly.  In energy, time.</a:t>
            </a:r>
          </a:p>
        </p:txBody>
      </p:sp>
      <p:sp>
        <p:nvSpPr>
          <p:cNvPr id="4" name="Slide Number Placeholder 3"/>
          <p:cNvSpPr>
            <a:spLocks noGrp="1"/>
          </p:cNvSpPr>
          <p:nvPr>
            <p:ph type="sldNum" sz="quarter" idx="10"/>
          </p:nvPr>
        </p:nvSpPr>
        <p:spPr/>
        <p:txBody>
          <a:bodyPr/>
          <a:lstStyle/>
          <a:p>
            <a:fld id="{17223887-D9AA-4982-9C39-F4707702E529}" type="slidenum">
              <a:rPr lang="en-US" smtClean="0"/>
              <a:t>15</a:t>
            </a:fld>
            <a:endParaRPr lang="en-US"/>
          </a:p>
        </p:txBody>
      </p:sp>
    </p:spTree>
    <p:extLst>
      <p:ext uri="{BB962C8B-B14F-4D97-AF65-F5344CB8AC3E}">
        <p14:creationId xmlns:p14="http://schemas.microsoft.com/office/powerpoint/2010/main" val="248374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 multiply natural in 3D.</a:t>
            </a:r>
          </a:p>
          <a:p>
            <a:r>
              <a:rPr lang="en-US" dirty="0"/>
              <a:t>Multiplexing natural in </a:t>
            </a:r>
            <a:r>
              <a:rPr lang="en-US" dirty="0" smtClean="0"/>
              <a:t>optics</a:t>
            </a:r>
          </a:p>
          <a:p>
            <a:r>
              <a:rPr lang="en-US" dirty="0" err="1" smtClean="0"/>
              <a:t>Hv</a:t>
            </a:r>
            <a:r>
              <a:rPr lang="en-US" dirty="0" smtClean="0"/>
              <a:t>=</a:t>
            </a:r>
            <a:endParaRPr lang="en-US" dirty="0"/>
          </a:p>
        </p:txBody>
      </p:sp>
      <p:sp>
        <p:nvSpPr>
          <p:cNvPr id="4" name="Slide Number Placeholder 3"/>
          <p:cNvSpPr>
            <a:spLocks noGrp="1"/>
          </p:cNvSpPr>
          <p:nvPr>
            <p:ph type="sldNum" sz="quarter" idx="10"/>
          </p:nvPr>
        </p:nvSpPr>
        <p:spPr/>
        <p:txBody>
          <a:bodyPr/>
          <a:lstStyle/>
          <a:p>
            <a:fld id="{AABECF7F-6228-494B-9D30-1ADE36FB3D52}" type="slidenum">
              <a:rPr lang="en-US" smtClean="0"/>
              <a:t>17</a:t>
            </a:fld>
            <a:endParaRPr lang="en-US"/>
          </a:p>
        </p:txBody>
      </p:sp>
    </p:spTree>
    <p:extLst>
      <p:ext uri="{BB962C8B-B14F-4D97-AF65-F5344CB8AC3E}">
        <p14:creationId xmlns:p14="http://schemas.microsoft.com/office/powerpoint/2010/main" val="419528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D146DC-6E44-4050-84A5-37D102696A55}"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298589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146DC-6E44-4050-84A5-37D102696A55}"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70914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146DC-6E44-4050-84A5-37D102696A55}"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00794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146DC-6E44-4050-84A5-37D102696A55}"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248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D146DC-6E44-4050-84A5-37D102696A55}"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89145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D146DC-6E44-4050-84A5-37D102696A55}"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632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D146DC-6E44-4050-84A5-37D102696A55}"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2244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D146DC-6E44-4050-84A5-37D102696A55}"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13125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46DC-6E44-4050-84A5-37D102696A55}"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352130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D146DC-6E44-4050-84A5-37D102696A55}"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224719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D146DC-6E44-4050-84A5-37D102696A55}"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651D-6A1D-4845-9B3C-0F6C3AAEAA53}" type="slidenum">
              <a:rPr lang="en-US" smtClean="0"/>
              <a:t>‹#›</a:t>
            </a:fld>
            <a:endParaRPr lang="en-US"/>
          </a:p>
        </p:txBody>
      </p:sp>
    </p:spTree>
    <p:extLst>
      <p:ext uri="{BB962C8B-B14F-4D97-AF65-F5344CB8AC3E}">
        <p14:creationId xmlns:p14="http://schemas.microsoft.com/office/powerpoint/2010/main" val="1462482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3D146DC-6E44-4050-84A5-37D102696A55}" type="datetimeFigureOut">
              <a:rPr lang="en-US" smtClean="0"/>
              <a:pPr/>
              <a:t>11/6/17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D38651D-6A1D-4845-9B3C-0F6C3AAEAA53}" type="slidenum">
              <a:rPr lang="en-US" smtClean="0"/>
              <a:pPr/>
              <a:t>‹#›</a:t>
            </a:fld>
            <a:endParaRPr lang="en-US"/>
          </a:p>
        </p:txBody>
      </p:sp>
    </p:spTree>
    <p:extLst>
      <p:ext uri="{BB962C8B-B14F-4D97-AF65-F5344CB8AC3E}">
        <p14:creationId xmlns:p14="http://schemas.microsoft.com/office/powerpoint/2010/main" val="215070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ed@fathomcomputing.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Neural Network Hardware</a:t>
            </a:r>
          </a:p>
        </p:txBody>
      </p:sp>
      <p:sp>
        <p:nvSpPr>
          <p:cNvPr id="3" name="Subtitle 2"/>
          <p:cNvSpPr>
            <a:spLocks noGrp="1"/>
          </p:cNvSpPr>
          <p:nvPr>
            <p:ph type="subTitle" idx="1"/>
          </p:nvPr>
        </p:nvSpPr>
        <p:spPr/>
        <p:txBody>
          <a:bodyPr/>
          <a:lstStyle/>
          <a:p>
            <a:r>
              <a:rPr lang="en-US" dirty="0"/>
              <a:t>History, physical limits, Human Level Hardware</a:t>
            </a:r>
          </a:p>
          <a:p>
            <a:r>
              <a:rPr lang="en-US" dirty="0"/>
              <a:t>Teddy Weverka </a:t>
            </a:r>
            <a:r>
              <a:rPr lang="en-US" dirty="0">
                <a:hlinkClick r:id="rId2"/>
              </a:rPr>
              <a:t>ted@fathomcomputing.com</a:t>
            </a:r>
            <a:endParaRPr lang="en-US" dirty="0"/>
          </a:p>
          <a:p>
            <a:r>
              <a:rPr lang="en-US" dirty="0"/>
              <a:t>Member of the graduate faculty  CU Boulder</a:t>
            </a:r>
          </a:p>
        </p:txBody>
      </p:sp>
    </p:spTree>
    <p:extLst>
      <p:ext uri="{BB962C8B-B14F-4D97-AF65-F5344CB8AC3E}">
        <p14:creationId xmlns:p14="http://schemas.microsoft.com/office/powerpoint/2010/main" val="677926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matter</a:t>
            </a:r>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US" dirty="0"/>
              <a:t>Tiling ASICs to create larger NN - Bisection bandwidth</a:t>
            </a:r>
          </a:p>
        </p:txBody>
      </p:sp>
      <p:pic>
        <p:nvPicPr>
          <p:cNvPr id="15" name="Picture 14"/>
          <p:cNvPicPr>
            <a:picLocks noChangeAspect="1"/>
          </p:cNvPicPr>
          <p:nvPr/>
        </p:nvPicPr>
        <p:blipFill>
          <a:blip r:embed="rId2"/>
          <a:stretch>
            <a:fillRect/>
          </a:stretch>
        </p:blipFill>
        <p:spPr>
          <a:xfrm>
            <a:off x="1920009" y="3585441"/>
            <a:ext cx="2006600" cy="1765300"/>
          </a:xfrm>
          <a:prstGeom prst="rect">
            <a:avLst/>
          </a:prstGeom>
        </p:spPr>
      </p:pic>
      <p:pic>
        <p:nvPicPr>
          <p:cNvPr id="16" name="Picture 15"/>
          <p:cNvPicPr>
            <a:picLocks noChangeAspect="1"/>
          </p:cNvPicPr>
          <p:nvPr/>
        </p:nvPicPr>
        <p:blipFill>
          <a:blip r:embed="rId2"/>
          <a:stretch>
            <a:fillRect/>
          </a:stretch>
        </p:blipFill>
        <p:spPr>
          <a:xfrm>
            <a:off x="7456631" y="3585441"/>
            <a:ext cx="2006600" cy="1765300"/>
          </a:xfrm>
          <a:prstGeom prst="rect">
            <a:avLst/>
          </a:prstGeom>
        </p:spPr>
      </p:pic>
      <p:pic>
        <p:nvPicPr>
          <p:cNvPr id="18" name="Picture 17"/>
          <p:cNvPicPr>
            <a:picLocks noChangeAspect="1"/>
          </p:cNvPicPr>
          <p:nvPr/>
        </p:nvPicPr>
        <p:blipFill>
          <a:blip r:embed="rId3"/>
          <a:stretch>
            <a:fillRect/>
          </a:stretch>
        </p:blipFill>
        <p:spPr>
          <a:xfrm>
            <a:off x="4588163" y="3585441"/>
            <a:ext cx="2535959" cy="1676312"/>
          </a:xfrm>
          <a:prstGeom prst="rect">
            <a:avLst/>
          </a:prstGeom>
        </p:spPr>
      </p:pic>
    </p:spTree>
    <p:extLst>
      <p:ext uri="{BB962C8B-B14F-4D97-AF65-F5344CB8AC3E}">
        <p14:creationId xmlns:p14="http://schemas.microsoft.com/office/powerpoint/2010/main" val="38275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5A213-0FB6-42E5-89E4-36F84AD8F72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p:txBody>
          <a:bodyPr/>
          <a:lstStyle/>
          <a:p>
            <a:r>
              <a:rPr lang="en-US" dirty="0">
                <a:solidFill>
                  <a:schemeClr val="tx1"/>
                </a:solidFill>
              </a:rPr>
              <a:t>Large Scale Distributed Implementations</a:t>
            </a:r>
          </a:p>
          <a:p>
            <a:pPr lvl="1"/>
            <a:r>
              <a:rPr lang="en-US" dirty="0">
                <a:solidFill>
                  <a:schemeClr val="tx1"/>
                </a:solidFill>
              </a:rPr>
              <a:t>Fit </a:t>
            </a:r>
            <a:r>
              <a:rPr lang="en-US" dirty="0" err="1">
                <a:solidFill>
                  <a:schemeClr val="tx1"/>
                </a:solidFill>
              </a:rPr>
              <a:t>nn</a:t>
            </a:r>
            <a:r>
              <a:rPr lang="en-US" dirty="0">
                <a:solidFill>
                  <a:schemeClr val="tx1"/>
                </a:solidFill>
              </a:rPr>
              <a:t> size on one ASIC?</a:t>
            </a:r>
          </a:p>
          <a:p>
            <a:pPr lvl="1"/>
            <a:r>
              <a:rPr lang="en-US" dirty="0">
                <a:solidFill>
                  <a:schemeClr val="tx1"/>
                </a:solidFill>
              </a:rPr>
              <a:t>Asynchronous stochastic gradient descent</a:t>
            </a:r>
          </a:p>
          <a:p>
            <a:pPr lvl="1"/>
            <a:r>
              <a:rPr lang="en-US" dirty="0">
                <a:solidFill>
                  <a:schemeClr val="tx1"/>
                </a:solidFill>
              </a:rPr>
              <a:t>Distribute problem to multiple ASICs, Copy weights</a:t>
            </a:r>
          </a:p>
          <a:p>
            <a:r>
              <a:rPr lang="en-US" dirty="0">
                <a:solidFill>
                  <a:schemeClr val="tx1"/>
                </a:solidFill>
              </a:rPr>
              <a:t>Analog Hardware</a:t>
            </a:r>
          </a:p>
          <a:p>
            <a:r>
              <a:rPr lang="en-US" dirty="0">
                <a:solidFill>
                  <a:schemeClr val="tx1"/>
                </a:solidFill>
              </a:rPr>
              <a:t>Bit depth </a:t>
            </a:r>
          </a:p>
        </p:txBody>
      </p:sp>
    </p:spTree>
    <p:extLst>
      <p:ext uri="{BB962C8B-B14F-4D97-AF65-F5344CB8AC3E}">
        <p14:creationId xmlns:p14="http://schemas.microsoft.com/office/powerpoint/2010/main" val="391863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Hardware is Heat Sink Limited</a:t>
            </a:r>
          </a:p>
        </p:txBody>
      </p:sp>
      <p:pic>
        <p:nvPicPr>
          <p:cNvPr id="4" name="Content Placeholder 3"/>
          <p:cNvPicPr>
            <a:picLocks noGrp="1" noChangeAspect="1"/>
          </p:cNvPicPr>
          <p:nvPr>
            <p:ph idx="1"/>
          </p:nvPr>
        </p:nvPicPr>
        <p:blipFill>
          <a:blip r:embed="rId3"/>
          <a:stretch>
            <a:fillRect/>
          </a:stretch>
        </p:blipFill>
        <p:spPr>
          <a:xfrm>
            <a:off x="2824317" y="1825625"/>
            <a:ext cx="6543365" cy="4351338"/>
          </a:xfrm>
          <a:prstGeom prst="rect">
            <a:avLst/>
          </a:prstGeom>
        </p:spPr>
      </p:pic>
    </p:spTree>
    <p:extLst>
      <p:ext uri="{BB962C8B-B14F-4D97-AF65-F5344CB8AC3E}">
        <p14:creationId xmlns:p14="http://schemas.microsoft.com/office/powerpoint/2010/main" val="806111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932" y="462476"/>
            <a:ext cx="10515600" cy="1325563"/>
          </a:xfrm>
        </p:spPr>
        <p:txBody>
          <a:bodyPr/>
          <a:lstStyle/>
          <a:p>
            <a:r>
              <a:rPr lang="en-US" dirty="0"/>
              <a:t>Building superintelligence requires 3 things:</a:t>
            </a:r>
          </a:p>
        </p:txBody>
      </p:sp>
      <p:sp>
        <p:nvSpPr>
          <p:cNvPr id="6" name="Content Placeholder 5"/>
          <p:cNvSpPr>
            <a:spLocks noGrp="1"/>
          </p:cNvSpPr>
          <p:nvPr>
            <p:ph sz="half" idx="2"/>
          </p:nvPr>
        </p:nvSpPr>
        <p:spPr>
          <a:xfrm>
            <a:off x="8581299" y="2983440"/>
            <a:ext cx="3287712" cy="945093"/>
          </a:xfrm>
        </p:spPr>
        <p:txBody>
          <a:bodyPr>
            <a:normAutofit/>
          </a:bodyPr>
          <a:lstStyle/>
          <a:p>
            <a:pPr marL="0" indent="0">
              <a:buNone/>
            </a:pPr>
            <a:r>
              <a:rPr lang="en-US" sz="6000" dirty="0">
                <a:latin typeface="+mj-lt"/>
              </a:rPr>
              <a:t>Hardware</a:t>
            </a:r>
          </a:p>
        </p:txBody>
      </p:sp>
      <p:sp>
        <p:nvSpPr>
          <p:cNvPr id="8" name="Content Placeholder 7"/>
          <p:cNvSpPr>
            <a:spLocks noGrp="1"/>
          </p:cNvSpPr>
          <p:nvPr>
            <p:ph sz="quarter" idx="4"/>
          </p:nvPr>
        </p:nvSpPr>
        <p:spPr>
          <a:xfrm>
            <a:off x="465999" y="2983440"/>
            <a:ext cx="3683000" cy="1021293"/>
          </a:xfrm>
        </p:spPr>
        <p:txBody>
          <a:bodyPr/>
          <a:lstStyle/>
          <a:p>
            <a:pPr marL="0" indent="0">
              <a:buNone/>
            </a:pPr>
            <a:r>
              <a:rPr lang="en-US" sz="6000" dirty="0">
                <a:latin typeface="+mj-lt"/>
              </a:rPr>
              <a:t>Algorithm</a:t>
            </a:r>
          </a:p>
        </p:txBody>
      </p:sp>
      <p:sp>
        <p:nvSpPr>
          <p:cNvPr id="9" name="Content Placeholder 7"/>
          <p:cNvSpPr txBox="1">
            <a:spLocks/>
          </p:cNvSpPr>
          <p:nvPr/>
        </p:nvSpPr>
        <p:spPr>
          <a:xfrm>
            <a:off x="5220032" y="2983440"/>
            <a:ext cx="2146300" cy="945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a:solidFill>
                  <a:schemeClr val="bg1"/>
                </a:solidFill>
                <a:latin typeface="+mj-lt"/>
              </a:rPr>
              <a:t>Data</a:t>
            </a:r>
          </a:p>
        </p:txBody>
      </p:sp>
      <p:pic>
        <p:nvPicPr>
          <p:cNvPr id="1026" name="Picture 2" descr="Image result for data set on black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4458758"/>
            <a:ext cx="2985069" cy="18489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rot="16200000">
            <a:off x="987304" y="4787470"/>
            <a:ext cx="1805763" cy="977896"/>
          </a:xfrm>
          <a:prstGeom prst="rect">
            <a:avLst/>
          </a:prstGeom>
        </p:spPr>
      </p:pic>
      <p:pic>
        <p:nvPicPr>
          <p:cNvPr id="1028" name="Picture 4" descr="Image result for computer c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9379" y="8013480"/>
            <a:ext cx="2864936" cy="1788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3416" y="4330184"/>
            <a:ext cx="2266998" cy="199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7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Brain-&gt; </a:t>
            </a:r>
          </a:p>
        </p:txBody>
      </p:sp>
      <p:sp>
        <p:nvSpPr>
          <p:cNvPr id="3" name="Content Placeholder 2"/>
          <p:cNvSpPr>
            <a:spLocks noGrp="1"/>
          </p:cNvSpPr>
          <p:nvPr>
            <p:ph idx="1"/>
          </p:nvPr>
        </p:nvSpPr>
        <p:spPr>
          <a:xfrm>
            <a:off x="838200" y="1825625"/>
            <a:ext cx="10515600" cy="4005020"/>
          </a:xfrm>
        </p:spPr>
        <p:txBody>
          <a:bodyPr>
            <a:normAutofit fontScale="92500" lnSpcReduction="10000"/>
          </a:bodyPr>
          <a:lstStyle/>
          <a:p>
            <a:r>
              <a:rPr lang="en-US" dirty="0"/>
              <a:t>10^11 Neurons</a:t>
            </a:r>
          </a:p>
          <a:p>
            <a:r>
              <a:rPr lang="en-US" dirty="0"/>
              <a:t>10^4 synapses/neuron</a:t>
            </a:r>
          </a:p>
          <a:p>
            <a:r>
              <a:rPr lang="en-US" dirty="0"/>
              <a:t>10^(2or 3) /second</a:t>
            </a:r>
          </a:p>
          <a:p>
            <a:r>
              <a:rPr lang="en-US" dirty="0"/>
              <a:t>10^18 synaptic multiply adds/second</a:t>
            </a:r>
          </a:p>
          <a:p>
            <a:endParaRPr lang="en-US" dirty="0"/>
          </a:p>
          <a:p>
            <a:pPr marL="0" indent="0">
              <a:buNone/>
            </a:pPr>
            <a:r>
              <a:rPr lang="en-US" dirty="0"/>
              <a:t>“We’re not going to get human-level abilities until we have systems that have the same number of parameters in them as the brain… right now </a:t>
            </a:r>
            <a:r>
              <a:rPr lang="en-US" dirty="0">
                <a:solidFill>
                  <a:srgbClr val="00B0F0"/>
                </a:solidFill>
              </a:rPr>
              <a:t>the biggest neural nets are a million times smaller than the brain”</a:t>
            </a:r>
          </a:p>
          <a:p>
            <a:pPr algn="r">
              <a:buFontTx/>
              <a:buChar char="-"/>
            </a:pPr>
            <a:r>
              <a:rPr lang="en-US" dirty="0"/>
              <a:t> Geoffrey Hinton, Google</a:t>
            </a:r>
          </a:p>
          <a:p>
            <a:endParaRPr lang="en-US" dirty="0"/>
          </a:p>
        </p:txBody>
      </p:sp>
    </p:spTree>
    <p:extLst>
      <p:ext uri="{BB962C8B-B14F-4D97-AF65-F5344CB8AC3E}">
        <p14:creationId xmlns:p14="http://schemas.microsoft.com/office/powerpoint/2010/main" val="1022130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433345" cy="4351338"/>
          </a:xfrm>
        </p:spPr>
        <p:txBody>
          <a:bodyPr>
            <a:normAutofit/>
          </a:bodyPr>
          <a:lstStyle/>
          <a:p>
            <a:r>
              <a:rPr lang="en-US" sz="2400" dirty="0"/>
              <a:t>C</a:t>
            </a:r>
            <a:r>
              <a:rPr lang="en-US" sz="2400" dirty="0">
                <a:latin typeface="+mn-lt"/>
              </a:rPr>
              <a:t>omputer performance is limited by: </a:t>
            </a:r>
          </a:p>
          <a:p>
            <a:pPr lvl="1"/>
            <a:r>
              <a:rPr lang="en-US" dirty="0">
                <a:latin typeface="+mn-lt"/>
              </a:rPr>
              <a:t>energy dissipation</a:t>
            </a:r>
          </a:p>
          <a:p>
            <a:pPr lvl="1"/>
            <a:r>
              <a:rPr lang="en-US" dirty="0">
                <a:latin typeface="+mn-lt"/>
              </a:rPr>
              <a:t>interconnect bandwidth density</a:t>
            </a:r>
          </a:p>
          <a:p>
            <a:r>
              <a:rPr lang="en-US" sz="2400" dirty="0">
                <a:latin typeface="+mn-lt"/>
              </a:rPr>
              <a:t>The source of nearly all energy dissipation is signal transmission in interconnects  </a:t>
            </a:r>
            <a:r>
              <a:rPr lang="en-US" sz="2400" dirty="0">
                <a:solidFill>
                  <a:schemeClr val="bg1">
                    <a:lumMod val="50000"/>
                  </a:schemeClr>
                </a:solidFill>
              </a:rPr>
              <a:t>(CV^2, C=capacitance, V=voltage)</a:t>
            </a:r>
          </a:p>
          <a:p>
            <a:r>
              <a:rPr lang="en-US" sz="2400" dirty="0">
                <a:latin typeface="+mn-lt"/>
              </a:rPr>
              <a:t>Interconnect bandwidth density is limited by resistance/capacitance </a:t>
            </a:r>
            <a:r>
              <a:rPr lang="en-US" sz="2400" dirty="0">
                <a:solidFill>
                  <a:schemeClr val="bg1">
                    <a:lumMod val="50000"/>
                  </a:schemeClr>
                </a:solidFill>
                <a:latin typeface="+mn-lt"/>
              </a:rPr>
              <a:t>(RC delay) </a:t>
            </a:r>
            <a:r>
              <a:rPr lang="en-US" sz="2400" dirty="0">
                <a:latin typeface="+mn-lt"/>
              </a:rPr>
              <a:t>and wire interconnect geometry </a:t>
            </a:r>
            <a:r>
              <a:rPr lang="en-US" sz="1800" dirty="0">
                <a:latin typeface="+mn-lt"/>
              </a:rPr>
              <a:t>(wires can’t pass through each other)</a:t>
            </a:r>
          </a:p>
        </p:txBody>
      </p:sp>
      <p:sp>
        <p:nvSpPr>
          <p:cNvPr id="2" name="Title 1"/>
          <p:cNvSpPr>
            <a:spLocks noGrp="1"/>
          </p:cNvSpPr>
          <p:nvPr>
            <p:ph type="title"/>
          </p:nvPr>
        </p:nvSpPr>
        <p:spPr/>
        <p:txBody>
          <a:bodyPr>
            <a:normAutofit/>
          </a:bodyPr>
          <a:lstStyle/>
          <a:p>
            <a:r>
              <a:rPr lang="en-US" sz="4800" b="1" dirty="0">
                <a:cs typeface="Calibri"/>
              </a:rPr>
              <a:t>Limitations of current computers</a:t>
            </a:r>
          </a:p>
        </p:txBody>
      </p:sp>
      <p:pic>
        <p:nvPicPr>
          <p:cNvPr id="4" name="Picture 3"/>
          <p:cNvPicPr>
            <a:picLocks noChangeAspect="1"/>
          </p:cNvPicPr>
          <p:nvPr/>
        </p:nvPicPr>
        <p:blipFill>
          <a:blip r:embed="rId3"/>
          <a:stretch>
            <a:fillRect/>
          </a:stretch>
        </p:blipFill>
        <p:spPr>
          <a:xfrm>
            <a:off x="8652659" y="3312623"/>
            <a:ext cx="3539342" cy="3539342"/>
          </a:xfrm>
          <a:prstGeom prst="rect">
            <a:avLst/>
          </a:prstGeom>
        </p:spPr>
      </p:pic>
      <p:sp>
        <p:nvSpPr>
          <p:cNvPr id="5" name="Rectangle 4"/>
          <p:cNvSpPr/>
          <p:nvPr/>
        </p:nvSpPr>
        <p:spPr>
          <a:xfrm>
            <a:off x="8555916" y="4261289"/>
            <a:ext cx="3701200" cy="2201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0280081" y="2618509"/>
            <a:ext cx="0" cy="1521922"/>
          </a:xfrm>
          <a:prstGeom prst="straightConnector1">
            <a:avLst/>
          </a:prstGeom>
          <a:ln w="762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71327" y="2200136"/>
            <a:ext cx="3633323" cy="369332"/>
          </a:xfrm>
          <a:prstGeom prst="rect">
            <a:avLst/>
          </a:prstGeom>
          <a:noFill/>
        </p:spPr>
        <p:txBody>
          <a:bodyPr wrap="square" rtlCol="0">
            <a:spAutoFit/>
          </a:bodyPr>
          <a:lstStyle/>
          <a:p>
            <a:pPr algn="ctr"/>
            <a:r>
              <a:rPr lang="en-US" dirty="0">
                <a:solidFill>
                  <a:schemeClr val="bg1"/>
                </a:solidFill>
              </a:rPr>
              <a:t>Performance limitation: </a:t>
            </a:r>
            <a:r>
              <a:rPr lang="en-US" b="1" dirty="0">
                <a:solidFill>
                  <a:srgbClr val="FF0000"/>
                </a:solidFill>
              </a:rPr>
              <a:t>wiring</a:t>
            </a:r>
          </a:p>
        </p:txBody>
      </p:sp>
    </p:spTree>
    <p:extLst>
      <p:ext uri="{BB962C8B-B14F-4D97-AF65-F5344CB8AC3E}">
        <p14:creationId xmlns:p14="http://schemas.microsoft.com/office/powerpoint/2010/main" val="210400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Electronics vs Optics</a:t>
            </a:r>
          </a:p>
        </p:txBody>
      </p:sp>
      <p:sp>
        <p:nvSpPr>
          <p:cNvPr id="5" name="Text Placeholder 4"/>
          <p:cNvSpPr>
            <a:spLocks noGrp="1"/>
          </p:cNvSpPr>
          <p:nvPr>
            <p:ph type="body" idx="1"/>
          </p:nvPr>
        </p:nvSpPr>
        <p:spPr/>
        <p:txBody>
          <a:bodyPr/>
          <a:lstStyle/>
          <a:p>
            <a:r>
              <a:rPr lang="en-US" dirty="0"/>
              <a:t>Electronics</a:t>
            </a:r>
          </a:p>
        </p:txBody>
      </p:sp>
      <p:sp>
        <p:nvSpPr>
          <p:cNvPr id="6" name="Content Placeholder 5"/>
          <p:cNvSpPr>
            <a:spLocks noGrp="1"/>
          </p:cNvSpPr>
          <p:nvPr>
            <p:ph sz="half" idx="2"/>
          </p:nvPr>
        </p:nvSpPr>
        <p:spPr/>
        <p:txBody>
          <a:bodyPr/>
          <a:lstStyle/>
          <a:p>
            <a:r>
              <a:rPr lang="en-US" dirty="0"/>
              <a:t>High energy dissipation from long interconnects</a:t>
            </a:r>
          </a:p>
          <a:p>
            <a:r>
              <a:rPr lang="en-US" dirty="0"/>
              <a:t>Low bandwidth</a:t>
            </a:r>
          </a:p>
          <a:p>
            <a:r>
              <a:rPr lang="en-US" dirty="0"/>
              <a:t>Wires can’t pass through each other</a:t>
            </a:r>
          </a:p>
        </p:txBody>
      </p:sp>
      <p:sp>
        <p:nvSpPr>
          <p:cNvPr id="7" name="Text Placeholder 6"/>
          <p:cNvSpPr>
            <a:spLocks noGrp="1"/>
          </p:cNvSpPr>
          <p:nvPr>
            <p:ph type="body" sz="quarter" idx="3"/>
          </p:nvPr>
        </p:nvSpPr>
        <p:spPr/>
        <p:txBody>
          <a:bodyPr/>
          <a:lstStyle/>
          <a:p>
            <a:r>
              <a:rPr lang="en-US" dirty="0"/>
              <a:t>Optics</a:t>
            </a:r>
          </a:p>
        </p:txBody>
      </p:sp>
      <p:sp>
        <p:nvSpPr>
          <p:cNvPr id="8" name="Content Placeholder 7"/>
          <p:cNvSpPr>
            <a:spLocks noGrp="1"/>
          </p:cNvSpPr>
          <p:nvPr>
            <p:ph sz="quarter" idx="4"/>
          </p:nvPr>
        </p:nvSpPr>
        <p:spPr/>
        <p:txBody>
          <a:bodyPr/>
          <a:lstStyle/>
          <a:p>
            <a:r>
              <a:rPr lang="en-US" dirty="0"/>
              <a:t>Very low energy dissipation</a:t>
            </a:r>
          </a:p>
          <a:p>
            <a:r>
              <a:rPr lang="en-US" dirty="0"/>
              <a:t>Very high bandwidth</a:t>
            </a:r>
          </a:p>
          <a:p>
            <a:r>
              <a:rPr lang="en-US" dirty="0"/>
              <a:t>Light can pass through itself</a:t>
            </a:r>
          </a:p>
        </p:txBody>
      </p:sp>
    </p:spTree>
    <p:extLst>
      <p:ext uri="{BB962C8B-B14F-4D97-AF65-F5344CB8AC3E}">
        <p14:creationId xmlns:p14="http://schemas.microsoft.com/office/powerpoint/2010/main" val="343702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5A213-0FB6-42E5-89E4-36F84AD8F724}"/>
              </a:ext>
            </a:extLst>
          </p:cNvPr>
          <p:cNvSpPr>
            <a:spLocks noGrp="1"/>
          </p:cNvSpPr>
          <p:nvPr>
            <p:ph type="title"/>
          </p:nvPr>
        </p:nvSpPr>
        <p:spPr/>
        <p:txBody>
          <a:bodyPr/>
          <a:lstStyle/>
          <a:p>
            <a:r>
              <a:rPr lang="en-US" dirty="0">
                <a:solidFill>
                  <a:schemeClr val="tx1"/>
                </a:solidFill>
              </a:rPr>
              <a:t>Fathom Optical NN</a:t>
            </a:r>
          </a:p>
        </p:txBody>
      </p:sp>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a:xfrm>
            <a:off x="838200" y="1350085"/>
            <a:ext cx="10515600" cy="1506070"/>
          </a:xfrm>
        </p:spPr>
        <p:txBody>
          <a:bodyPr/>
          <a:lstStyle/>
          <a:p>
            <a:r>
              <a:rPr lang="en-US" dirty="0">
                <a:solidFill>
                  <a:schemeClr val="tx1"/>
                </a:solidFill>
              </a:rPr>
              <a:t>Optics for Communication, multiplexed multiply and add</a:t>
            </a:r>
          </a:p>
          <a:p>
            <a:r>
              <a:rPr lang="en-US" dirty="0" smtClean="0">
                <a:solidFill>
                  <a:schemeClr val="tx1"/>
                </a:solidFill>
              </a:rPr>
              <a:t>3 custom ASICs with optical modulators/detectors</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3597563" y="2720618"/>
            <a:ext cx="8432800" cy="4089400"/>
          </a:xfrm>
          <a:prstGeom prst="rect">
            <a:avLst/>
          </a:prstGeom>
        </p:spPr>
      </p:pic>
    </p:spTree>
    <p:extLst>
      <p:ext uri="{BB962C8B-B14F-4D97-AF65-F5344CB8AC3E}">
        <p14:creationId xmlns:p14="http://schemas.microsoft.com/office/powerpoint/2010/main" val="84747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 hardware</a:t>
            </a:r>
          </a:p>
        </p:txBody>
      </p:sp>
      <p:sp>
        <p:nvSpPr>
          <p:cNvPr id="3" name="Content Placeholder 2"/>
          <p:cNvSpPr>
            <a:spLocks noGrp="1"/>
          </p:cNvSpPr>
          <p:nvPr>
            <p:ph idx="1"/>
          </p:nvPr>
        </p:nvSpPr>
        <p:spPr>
          <a:xfrm>
            <a:off x="838200" y="1376855"/>
            <a:ext cx="10515600" cy="4800108"/>
          </a:xfrm>
        </p:spPr>
        <p:txBody>
          <a:bodyPr>
            <a:normAutofit fontScale="85000" lnSpcReduction="20000"/>
          </a:bodyPr>
          <a:lstStyle/>
          <a:p>
            <a:r>
              <a:rPr lang="en-US" dirty="0"/>
              <a:t>60’s neural networks</a:t>
            </a:r>
          </a:p>
          <a:p>
            <a:pPr lvl="1"/>
            <a:r>
              <a:rPr lang="en-US" dirty="0"/>
              <a:t>ADALINE- </a:t>
            </a:r>
            <a:r>
              <a:rPr lang="en-US" dirty="0" err="1"/>
              <a:t>Widrow</a:t>
            </a:r>
            <a:r>
              <a:rPr lang="en-US" dirty="0"/>
              <a:t> Hoff LMS</a:t>
            </a:r>
          </a:p>
          <a:p>
            <a:pPr lvl="1"/>
            <a:r>
              <a:rPr lang="en-US" dirty="0"/>
              <a:t>array of tapped delay lines - spawned array signal processing, MIMO</a:t>
            </a:r>
          </a:p>
          <a:p>
            <a:r>
              <a:rPr lang="en-US" dirty="0"/>
              <a:t>80’s neural networks</a:t>
            </a:r>
          </a:p>
          <a:p>
            <a:pPr lvl="1"/>
            <a:r>
              <a:rPr lang="en-US" dirty="0"/>
              <a:t>The Physics of Computation</a:t>
            </a:r>
          </a:p>
          <a:p>
            <a:pPr lvl="2"/>
            <a:r>
              <a:rPr lang="en-US" dirty="0"/>
              <a:t>Mead, Hopfield and Feynman</a:t>
            </a:r>
          </a:p>
          <a:p>
            <a:pPr lvl="2"/>
            <a:r>
              <a:rPr lang="en-US" dirty="0"/>
              <a:t>Center for Computation and Neural Systems,-  Dimitri </a:t>
            </a:r>
            <a:r>
              <a:rPr lang="en-US" dirty="0" err="1"/>
              <a:t>Psaltis</a:t>
            </a:r>
            <a:r>
              <a:rPr lang="en-US" dirty="0"/>
              <a:t>, </a:t>
            </a:r>
            <a:r>
              <a:rPr lang="en-US" dirty="0" err="1"/>
              <a:t>Yaser</a:t>
            </a:r>
            <a:r>
              <a:rPr lang="en-US" dirty="0"/>
              <a:t> Abu-</a:t>
            </a:r>
            <a:r>
              <a:rPr lang="en-US" dirty="0" err="1"/>
              <a:t>Mastafa</a:t>
            </a:r>
            <a:endParaRPr lang="en-US" dirty="0"/>
          </a:p>
          <a:p>
            <a:pPr lvl="1"/>
            <a:r>
              <a:rPr lang="en-US" dirty="0" err="1"/>
              <a:t>Synaptics</a:t>
            </a:r>
            <a:r>
              <a:rPr lang="en-US" dirty="0"/>
              <a:t>, </a:t>
            </a:r>
            <a:r>
              <a:rPr lang="en-US" dirty="0" err="1"/>
              <a:t>Foveon</a:t>
            </a:r>
            <a:endParaRPr lang="en-US" dirty="0"/>
          </a:p>
          <a:p>
            <a:r>
              <a:rPr lang="en-US" dirty="0"/>
              <a:t>Current FPGA, GPU, ASIC </a:t>
            </a:r>
          </a:p>
          <a:p>
            <a:pPr lvl="1"/>
            <a:r>
              <a:rPr lang="en-US" dirty="0"/>
              <a:t>Intel </a:t>
            </a:r>
            <a:r>
              <a:rPr lang="en-US" dirty="0" err="1"/>
              <a:t>Stratix</a:t>
            </a:r>
            <a:r>
              <a:rPr lang="en-US" dirty="0"/>
              <a:t>, NVIDIA, </a:t>
            </a:r>
            <a:r>
              <a:rPr lang="en-US" dirty="0" err="1"/>
              <a:t>Nervana</a:t>
            </a:r>
            <a:r>
              <a:rPr lang="en-US" dirty="0"/>
              <a:t>, Google TPU</a:t>
            </a:r>
          </a:p>
          <a:p>
            <a:r>
              <a:rPr lang="en-US" dirty="0"/>
              <a:t>Fundamental limits</a:t>
            </a:r>
          </a:p>
          <a:p>
            <a:pPr lvl="2"/>
            <a:r>
              <a:rPr lang="en-US" dirty="0"/>
              <a:t>Energy (heat)</a:t>
            </a:r>
          </a:p>
          <a:p>
            <a:pPr lvl="2"/>
            <a:r>
              <a:rPr lang="en-US" dirty="0"/>
              <a:t>Area-time tradeoffs</a:t>
            </a:r>
          </a:p>
          <a:p>
            <a:pPr lvl="3"/>
            <a:r>
              <a:rPr lang="en-US" dirty="0"/>
              <a:t>Multiplications, communications</a:t>
            </a:r>
          </a:p>
          <a:p>
            <a:pPr lvl="2"/>
            <a:r>
              <a:rPr lang="en-US" dirty="0"/>
              <a:t>Optical links, multiply and add </a:t>
            </a:r>
            <a:r>
              <a:rPr lang="mr-IN" dirty="0"/>
              <a:t>–</a:t>
            </a:r>
            <a:r>
              <a:rPr lang="en-US" dirty="0"/>
              <a:t> electronic nonlinearity, memory</a:t>
            </a:r>
          </a:p>
          <a:p>
            <a:r>
              <a:rPr lang="en-US" dirty="0"/>
              <a:t>Human level AI - Fathom Computing </a:t>
            </a:r>
          </a:p>
          <a:p>
            <a:pPr lvl="2"/>
            <a:endParaRPr lang="en-US" dirty="0"/>
          </a:p>
        </p:txBody>
      </p:sp>
    </p:spTree>
    <p:extLst>
      <p:ext uri="{BB962C8B-B14F-4D97-AF65-F5344CB8AC3E}">
        <p14:creationId xmlns:p14="http://schemas.microsoft.com/office/powerpoint/2010/main" val="1507820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a:xfrm>
            <a:off x="553122" y="384100"/>
            <a:ext cx="10515600" cy="4351338"/>
          </a:xfrm>
        </p:spPr>
        <p:txBody>
          <a:bodyPr/>
          <a:lstStyle/>
          <a:p>
            <a:pPr marL="0" indent="0">
              <a:buNone/>
            </a:pPr>
            <a:r>
              <a:rPr lang="en-US" dirty="0">
                <a:solidFill>
                  <a:schemeClr val="tx1"/>
                </a:solidFill>
              </a:rPr>
              <a:t>Hardware is cheap, Data is expensive OR </a:t>
            </a:r>
            <a:r>
              <a:rPr lang="en-US" dirty="0" smtClean="0">
                <a:solidFill>
                  <a:schemeClr val="tx1"/>
                </a:solidFill>
              </a:rPr>
              <a:t>vice </a:t>
            </a:r>
            <a:r>
              <a:rPr lang="en-US" dirty="0">
                <a:solidFill>
                  <a:schemeClr val="tx1"/>
                </a:solidFill>
              </a:rPr>
              <a:t>versa</a:t>
            </a:r>
          </a:p>
        </p:txBody>
      </p:sp>
      <p:sp>
        <p:nvSpPr>
          <p:cNvPr id="6" name="Title 1">
            <a:extLst>
              <a:ext uri="{FF2B5EF4-FFF2-40B4-BE49-F238E27FC236}">
                <a16:creationId xmlns="" xmlns:a16="http://schemas.microsoft.com/office/drawing/2014/main" id="{039ACA93-EC8E-484F-A8F2-D7121F8A5CFF}"/>
              </a:ext>
            </a:extLst>
          </p:cNvPr>
          <p:cNvSpPr>
            <a:spLocks noGrp="1"/>
          </p:cNvSpPr>
          <p:nvPr>
            <p:ph type="title"/>
          </p:nvPr>
        </p:nvSpPr>
        <p:spPr>
          <a:xfrm>
            <a:off x="3474720" y="384100"/>
            <a:ext cx="7879080" cy="1325563"/>
          </a:xfrm>
        </p:spPr>
        <p:txBody>
          <a:bodyPr/>
          <a:lstStyle/>
          <a:p>
            <a:endParaRPr lang="en-US" dirty="0"/>
          </a:p>
        </p:txBody>
      </p:sp>
      <p:graphicFrame>
        <p:nvGraphicFramePr>
          <p:cNvPr id="10" name="Object 9">
            <a:extLst>
              <a:ext uri="{FF2B5EF4-FFF2-40B4-BE49-F238E27FC236}">
                <a16:creationId xmlns="" xmlns:a16="http://schemas.microsoft.com/office/drawing/2014/main" id="{AED49C57-7E11-4463-813B-694AE45C246B}"/>
              </a:ext>
            </a:extLst>
          </p:cNvPr>
          <p:cNvGraphicFramePr>
            <a:graphicFrameLocks noChangeAspect="1"/>
          </p:cNvGraphicFramePr>
          <p:nvPr>
            <p:extLst>
              <p:ext uri="{D42A27DB-BD31-4B8C-83A1-F6EECF244321}">
                <p14:modId xmlns:p14="http://schemas.microsoft.com/office/powerpoint/2010/main" val="995151904"/>
              </p:ext>
            </p:extLst>
          </p:nvPr>
        </p:nvGraphicFramePr>
        <p:xfrm>
          <a:off x="1440629" y="1046881"/>
          <a:ext cx="8924365" cy="5774591"/>
        </p:xfrm>
        <a:graphic>
          <a:graphicData uri="http://schemas.openxmlformats.org/presentationml/2006/ole">
            <mc:AlternateContent xmlns:mc="http://schemas.openxmlformats.org/markup-compatibility/2006">
              <mc:Choice xmlns:v="urn:schemas-microsoft-com:vml" Requires="v">
                <p:oleObj spid="_x0000_s1039" name="Drawing" r:id="rId4" imgW="3481195" imgH="2252662" progId="Canvas.Drawing.X">
                  <p:embed/>
                </p:oleObj>
              </mc:Choice>
              <mc:Fallback>
                <p:oleObj name="Drawing" r:id="rId4" imgW="3481195" imgH="2252662" progId="Canvas.Drawing.X">
                  <p:embed/>
                  <p:pic>
                    <p:nvPicPr>
                      <p:cNvPr id="0" name=""/>
                      <p:cNvPicPr/>
                      <p:nvPr/>
                    </p:nvPicPr>
                    <p:blipFill>
                      <a:blip r:embed="rId5"/>
                      <a:stretch>
                        <a:fillRect/>
                      </a:stretch>
                    </p:blipFill>
                    <p:spPr>
                      <a:xfrm>
                        <a:off x="1440629" y="1046881"/>
                        <a:ext cx="8924365" cy="5774591"/>
                      </a:xfrm>
                      <a:prstGeom prst="rect">
                        <a:avLst/>
                      </a:prstGeom>
                    </p:spPr>
                  </p:pic>
                </p:oleObj>
              </mc:Fallback>
            </mc:AlternateContent>
          </a:graphicData>
        </a:graphic>
      </p:graphicFrame>
    </p:spTree>
    <p:extLst>
      <p:ext uri="{BB962C8B-B14F-4D97-AF65-F5344CB8AC3E}">
        <p14:creationId xmlns:p14="http://schemas.microsoft.com/office/powerpoint/2010/main" val="400398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5A213-0FB6-42E5-89E4-36F84AD8F724}"/>
              </a:ext>
            </a:extLst>
          </p:cNvPr>
          <p:cNvSpPr>
            <a:spLocks noGrp="1"/>
          </p:cNvSpPr>
          <p:nvPr>
            <p:ph type="title"/>
          </p:nvPr>
        </p:nvSpPr>
        <p:spPr>
          <a:xfrm>
            <a:off x="838200" y="365125"/>
            <a:ext cx="10515600" cy="667609"/>
          </a:xfrm>
        </p:spPr>
        <p:txBody>
          <a:bodyPr>
            <a:normAutofit fontScale="90000"/>
          </a:bodyPr>
          <a:lstStyle/>
          <a:p>
            <a:r>
              <a:rPr lang="en-US" dirty="0">
                <a:solidFill>
                  <a:schemeClr val="tx1"/>
                </a:solidFill>
              </a:rPr>
              <a:t>STAP</a:t>
            </a:r>
          </a:p>
        </p:txBody>
      </p:sp>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a:xfrm>
            <a:off x="2833743" y="369551"/>
            <a:ext cx="8063753" cy="1326366"/>
          </a:xfrm>
        </p:spPr>
        <p:txBody>
          <a:bodyPr>
            <a:normAutofit fontScale="92500" lnSpcReduction="10000"/>
          </a:bodyPr>
          <a:lstStyle/>
          <a:p>
            <a:r>
              <a:rPr lang="en-US" dirty="0">
                <a:solidFill>
                  <a:schemeClr val="tx1"/>
                </a:solidFill>
              </a:rPr>
              <a:t>STAP – error fed back to adapt weights</a:t>
            </a:r>
          </a:p>
          <a:p>
            <a:r>
              <a:rPr lang="en-US" dirty="0">
                <a:solidFill>
                  <a:schemeClr val="tx1"/>
                </a:solidFill>
              </a:rPr>
              <a:t>Interchange order of multiply, add, delay</a:t>
            </a:r>
          </a:p>
          <a:p>
            <a:r>
              <a:rPr lang="en-US" dirty="0">
                <a:solidFill>
                  <a:schemeClr val="tx1"/>
                </a:solidFill>
              </a:rPr>
              <a:t>Weights are sum of </a:t>
            </a:r>
            <a:r>
              <a:rPr lang="en-US" dirty="0" err="1">
                <a:solidFill>
                  <a:schemeClr val="tx1"/>
                </a:solidFill>
              </a:rPr>
              <a:t>outerproduct</a:t>
            </a:r>
            <a:r>
              <a:rPr lang="en-US" dirty="0">
                <a:solidFill>
                  <a:schemeClr val="tx1"/>
                </a:solidFill>
              </a:rPr>
              <a:t> of error</a:t>
            </a:r>
          </a:p>
        </p:txBody>
      </p:sp>
      <mc:AlternateContent xmlns:mc="http://schemas.openxmlformats.org/markup-compatibility/2006" xmlns:p14="http://schemas.microsoft.com/office/powerpoint/2010/main">
        <mc:Choice Requires="p14">
          <p:contentPart p14:bwMode="auto" r:id="rId3">
            <p14:nvContentPartPr>
              <p14:cNvPr id="209" name="Ink 208">
                <a:extLst>
                  <a:ext uri="{FF2B5EF4-FFF2-40B4-BE49-F238E27FC236}">
                    <a16:creationId xmlns="" xmlns:a16="http://schemas.microsoft.com/office/drawing/2014/main" id="{D94435E5-74BE-42F4-9D90-0A874FD7C7F1}"/>
                  </a:ext>
                </a:extLst>
              </p14:cNvPr>
              <p14:cNvContentPartPr/>
              <p14:nvPr/>
            </p14:nvContentPartPr>
            <p14:xfrm>
              <a:off x="1457640" y="2076131"/>
              <a:ext cx="9585720" cy="4497120"/>
            </p14:xfrm>
          </p:contentPart>
        </mc:Choice>
        <mc:Fallback xmlns="">
          <p:pic>
            <p:nvPicPr>
              <p:cNvPr id="209" name="Ink 208">
                <a:extLst>
                  <a:ext uri="{FF2B5EF4-FFF2-40B4-BE49-F238E27FC236}">
                    <a16:creationId xmlns:a16="http://schemas.microsoft.com/office/drawing/2014/main" id="{D94435E5-74BE-42F4-9D90-0A874FD7C7F1}"/>
                  </a:ext>
                </a:extLst>
              </p:cNvPr>
              <p:cNvPicPr/>
              <p:nvPr/>
            </p:nvPicPr>
            <p:blipFill>
              <a:blip r:embed="rId4"/>
              <a:stretch>
                <a:fillRect/>
              </a:stretch>
            </p:blipFill>
            <p:spPr>
              <a:xfrm>
                <a:off x="1453320" y="2071811"/>
                <a:ext cx="9594360" cy="4510440"/>
              </a:xfrm>
              <a:prstGeom prst="rect">
                <a:avLst/>
              </a:prstGeom>
            </p:spPr>
          </p:pic>
        </mc:Fallback>
      </mc:AlternateContent>
    </p:spTree>
    <p:extLst>
      <p:ext uri="{BB962C8B-B14F-4D97-AF65-F5344CB8AC3E}">
        <p14:creationId xmlns:p14="http://schemas.microsoft.com/office/powerpoint/2010/main" val="335065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5A213-0FB6-42E5-89E4-36F84AD8F724}"/>
              </a:ext>
            </a:extLst>
          </p:cNvPr>
          <p:cNvSpPr>
            <a:spLocks noGrp="1"/>
          </p:cNvSpPr>
          <p:nvPr>
            <p:ph type="title"/>
          </p:nvPr>
        </p:nvSpPr>
        <p:spPr/>
        <p:txBody>
          <a:bodyPr/>
          <a:lstStyle/>
          <a:p>
            <a:r>
              <a:rPr lang="en-US" dirty="0">
                <a:solidFill>
                  <a:schemeClr val="tx1"/>
                </a:solidFill>
              </a:rPr>
              <a:t>Physical limits</a:t>
            </a:r>
          </a:p>
        </p:txBody>
      </p:sp>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p:txBody>
          <a:bodyPr>
            <a:normAutofit lnSpcReduction="10000"/>
          </a:bodyPr>
          <a:lstStyle/>
          <a:p>
            <a:r>
              <a:rPr lang="en-US" dirty="0">
                <a:solidFill>
                  <a:schemeClr val="tx1"/>
                </a:solidFill>
              </a:rPr>
              <a:t>Where are the most resources required?</a:t>
            </a:r>
          </a:p>
          <a:p>
            <a:endParaRPr lang="en-US" dirty="0">
              <a:solidFill>
                <a:schemeClr val="tx1"/>
              </a:solidFill>
            </a:endParaRPr>
          </a:p>
          <a:p>
            <a:r>
              <a:rPr lang="en-US" dirty="0">
                <a:solidFill>
                  <a:schemeClr val="tx1"/>
                </a:solidFill>
              </a:rPr>
              <a:t>N to M neurons -&gt; NM Multiply Accumulate</a:t>
            </a:r>
          </a:p>
          <a:p>
            <a:r>
              <a:rPr lang="en-US" dirty="0">
                <a:solidFill>
                  <a:schemeClr val="tx1"/>
                </a:solidFill>
              </a:rPr>
              <a:t>Multipliers</a:t>
            </a:r>
          </a:p>
          <a:p>
            <a:r>
              <a:rPr lang="en-US" dirty="0">
                <a:solidFill>
                  <a:schemeClr val="tx1"/>
                </a:solidFill>
              </a:rPr>
              <a:t>Connections </a:t>
            </a:r>
          </a:p>
          <a:p>
            <a:pPr lvl="1"/>
            <a:r>
              <a:rPr lang="en-US" dirty="0">
                <a:solidFill>
                  <a:schemeClr val="tx1"/>
                </a:solidFill>
              </a:rPr>
              <a:t>(systolic VM multiplier)</a:t>
            </a:r>
          </a:p>
          <a:p>
            <a:endParaRPr lang="en-US" dirty="0">
              <a:solidFill>
                <a:schemeClr val="tx1"/>
              </a:solidFill>
            </a:endParaRPr>
          </a:p>
          <a:p>
            <a:r>
              <a:rPr lang="en-US" dirty="0">
                <a:solidFill>
                  <a:schemeClr val="tx1"/>
                </a:solidFill>
              </a:rPr>
              <a:t>Energy, Real Estate</a:t>
            </a:r>
          </a:p>
          <a:p>
            <a:r>
              <a:rPr lang="en-US" dirty="0">
                <a:solidFill>
                  <a:schemeClr val="tx1"/>
                </a:solidFill>
              </a:rPr>
              <a:t>  heat and chip area</a:t>
            </a:r>
          </a:p>
          <a:p>
            <a:endParaRPr lang="en-US" dirty="0">
              <a:solidFill>
                <a:schemeClr val="tx1"/>
              </a:solidFill>
            </a:endParaRPr>
          </a:p>
        </p:txBody>
      </p:sp>
    </p:spTree>
    <p:extLst>
      <p:ext uri="{BB962C8B-B14F-4D97-AF65-F5344CB8AC3E}">
        <p14:creationId xmlns:p14="http://schemas.microsoft.com/office/powerpoint/2010/main" val="211333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5A213-0FB6-42E5-89E4-36F84AD8F724}"/>
              </a:ext>
            </a:extLst>
          </p:cNvPr>
          <p:cNvSpPr>
            <a:spLocks noGrp="1"/>
          </p:cNvSpPr>
          <p:nvPr>
            <p:ph type="title"/>
          </p:nvPr>
        </p:nvSpPr>
        <p:spPr/>
        <p:txBody>
          <a:bodyPr/>
          <a:lstStyle/>
          <a:p>
            <a:r>
              <a:rPr lang="en-US" dirty="0" smtClean="0">
                <a:solidFill>
                  <a:schemeClr val="tx1"/>
                </a:solidFill>
              </a:rPr>
              <a:t>Broadcast vector to matrix, and collect</a:t>
            </a:r>
            <a:endParaRPr lang="en-US" dirty="0">
              <a:solidFill>
                <a:schemeClr val="tx1"/>
              </a:solidFill>
            </a:endParaRPr>
          </a:p>
        </p:txBody>
      </p:sp>
      <p:sp>
        <p:nvSpPr>
          <p:cNvPr id="3" name="Content Placeholder 2">
            <a:extLst>
              <a:ext uri="{FF2B5EF4-FFF2-40B4-BE49-F238E27FC236}">
                <a16:creationId xmlns="" xmlns:a16="http://schemas.microsoft.com/office/drawing/2014/main" id="{775AE3D8-7A1A-4A96-A45C-3A494E8C938A}"/>
              </a:ext>
            </a:extLst>
          </p:cNvPr>
          <p:cNvSpPr>
            <a:spLocks noGrp="1"/>
          </p:cNvSpPr>
          <p:nvPr>
            <p:ph idx="1"/>
          </p:nvPr>
        </p:nvSpPr>
        <p:spPr>
          <a:xfrm>
            <a:off x="5932448" y="1825625"/>
            <a:ext cx="5421351" cy="4351338"/>
          </a:xfrm>
        </p:spPr>
        <p:txBody>
          <a:bodyPr/>
          <a:lstStyle/>
          <a:p>
            <a:r>
              <a:rPr lang="en-US" dirty="0" smtClean="0">
                <a:solidFill>
                  <a:schemeClr val="tx1"/>
                </a:solidFill>
              </a:rPr>
              <a:t>Systolic MA fixes real estate consumption.</a:t>
            </a:r>
          </a:p>
          <a:p>
            <a:r>
              <a:rPr lang="en-US" dirty="0" smtClean="0">
                <a:solidFill>
                  <a:schemeClr val="tx1"/>
                </a:solidFill>
              </a:rPr>
              <a:t>Still have energy required to send data across chip</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115601" y="2111316"/>
            <a:ext cx="4695536" cy="4065647"/>
          </a:xfrm>
          <a:prstGeom prst="rect">
            <a:avLst/>
          </a:prstGeom>
        </p:spPr>
      </p:pic>
    </p:spTree>
    <p:extLst>
      <p:ext uri="{BB962C8B-B14F-4D97-AF65-F5344CB8AC3E}">
        <p14:creationId xmlns:p14="http://schemas.microsoft.com/office/powerpoint/2010/main" val="4196466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ASIC</a:t>
            </a:r>
          </a:p>
        </p:txBody>
      </p:sp>
      <p:sp>
        <p:nvSpPr>
          <p:cNvPr id="3" name="Content Placeholder 2"/>
          <p:cNvSpPr>
            <a:spLocks noGrp="1"/>
          </p:cNvSpPr>
          <p:nvPr>
            <p:ph idx="1"/>
          </p:nvPr>
        </p:nvSpPr>
        <p:spPr/>
        <p:txBody>
          <a:bodyPr/>
          <a:lstStyle/>
          <a:p>
            <a:r>
              <a:rPr lang="en-US" dirty="0"/>
              <a:t>Intel </a:t>
            </a:r>
            <a:r>
              <a:rPr lang="en-US" dirty="0" err="1"/>
              <a:t>Stratix</a:t>
            </a:r>
            <a:r>
              <a:rPr lang="en-US" dirty="0"/>
              <a:t> 10</a:t>
            </a:r>
          </a:p>
          <a:p>
            <a:pPr lvl="1"/>
            <a:r>
              <a:rPr lang="en-US" dirty="0"/>
              <a:t>20 TMAC = 10,000 multipliers @~2 GHz</a:t>
            </a:r>
          </a:p>
          <a:p>
            <a:r>
              <a:rPr lang="en-US" dirty="0"/>
              <a:t>Google TPU</a:t>
            </a:r>
          </a:p>
          <a:p>
            <a:pPr lvl="1"/>
            <a:r>
              <a:rPr lang="en-US" dirty="0"/>
              <a:t>45 TMAC = 64k MAC @ 700 MHz</a:t>
            </a:r>
          </a:p>
          <a:p>
            <a:r>
              <a:rPr lang="en-US" dirty="0"/>
              <a:t>Intel </a:t>
            </a:r>
            <a:r>
              <a:rPr lang="en-US" dirty="0" err="1"/>
              <a:t>Nervana</a:t>
            </a:r>
            <a:endParaRPr lang="en-US" dirty="0"/>
          </a:p>
          <a:p>
            <a:pPr lvl="1"/>
            <a:r>
              <a:rPr lang="en-US" dirty="0"/>
              <a:t>TBD</a:t>
            </a:r>
          </a:p>
          <a:p>
            <a:r>
              <a:rPr lang="en-US" dirty="0"/>
              <a:t>NVIDIA GPU  Titan X</a:t>
            </a:r>
          </a:p>
          <a:p>
            <a:pPr lvl="1"/>
            <a:r>
              <a:rPr lang="en-US" dirty="0"/>
              <a:t>10 TMAC</a:t>
            </a:r>
          </a:p>
        </p:txBody>
      </p:sp>
    </p:spTree>
    <p:extLst>
      <p:ext uri="{BB962C8B-B14F-4D97-AF65-F5344CB8AC3E}">
        <p14:creationId xmlns:p14="http://schemas.microsoft.com/office/powerpoint/2010/main" val="163215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4x45*10^12 multiply-add (256x256 multiplier/</a:t>
            </a:r>
            <a:r>
              <a:rPr lang="en-US" dirty="0" err="1"/>
              <a:t>accum</a:t>
            </a:r>
            <a:r>
              <a:rPr lang="en-US" dirty="0"/>
              <a:t>. running at 700MHz)</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139" y="1690688"/>
            <a:ext cx="7461822" cy="5167312"/>
          </a:xfrm>
          <a:prstGeom prst="rect">
            <a:avLst/>
          </a:prstGeom>
        </p:spPr>
      </p:pic>
    </p:spTree>
    <p:extLst>
      <p:ext uri="{BB962C8B-B14F-4D97-AF65-F5344CB8AC3E}">
        <p14:creationId xmlns:p14="http://schemas.microsoft.com/office/powerpoint/2010/main" val="2004711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11*10^15=64*4*45*10^12 multiply-adds??</a:t>
            </a:r>
          </a:p>
        </p:txBody>
      </p:sp>
      <p:sp>
        <p:nvSpPr>
          <p:cNvPr id="3" name="Content Placeholder 2"/>
          <p:cNvSpPr>
            <a:spLocks noGrp="1"/>
          </p:cNvSpPr>
          <p:nvPr>
            <p:ph idx="1"/>
          </p:nvPr>
        </p:nvSpPr>
        <p:spPr>
          <a:xfrm>
            <a:off x="838199" y="6069883"/>
            <a:ext cx="4603595" cy="788117"/>
          </a:xfrm>
        </p:spPr>
        <p:txBody>
          <a:bodyPr/>
          <a:lstStyle/>
          <a:p>
            <a:r>
              <a:rPr lang="en-US" dirty="0"/>
              <a:t>But is it useful?</a:t>
            </a:r>
          </a:p>
        </p:txBody>
      </p:sp>
      <p:pic>
        <p:nvPicPr>
          <p:cNvPr id="4" name="Picture 3"/>
          <p:cNvPicPr>
            <a:picLocks noChangeAspect="1"/>
          </p:cNvPicPr>
          <p:nvPr/>
        </p:nvPicPr>
        <p:blipFill>
          <a:blip r:embed="rId3"/>
          <a:stretch>
            <a:fillRect/>
          </a:stretch>
        </p:blipFill>
        <p:spPr>
          <a:xfrm>
            <a:off x="1454726" y="1292642"/>
            <a:ext cx="8395855" cy="4777241"/>
          </a:xfrm>
          <a:prstGeom prst="rect">
            <a:avLst/>
          </a:prstGeom>
        </p:spPr>
      </p:pic>
    </p:spTree>
    <p:extLst>
      <p:ext uri="{BB962C8B-B14F-4D97-AF65-F5344CB8AC3E}">
        <p14:creationId xmlns:p14="http://schemas.microsoft.com/office/powerpoint/2010/main" val="132285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naheim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11975</TotalTime>
  <Words>628</Words>
  <Application>Microsoft Macintosh PowerPoint</Application>
  <PresentationFormat>Widescreen</PresentationFormat>
  <Paragraphs>112</Paragraphs>
  <Slides>17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Anaheim Gothic</vt:lpstr>
      <vt:lpstr>Arial</vt:lpstr>
      <vt:lpstr>Calibri</vt:lpstr>
      <vt:lpstr>Office Theme</vt:lpstr>
      <vt:lpstr>Drawing</vt:lpstr>
      <vt:lpstr>Neural Network Hardware</vt:lpstr>
      <vt:lpstr>NN hardware</vt:lpstr>
      <vt:lpstr>PowerPoint Presentation</vt:lpstr>
      <vt:lpstr>STAP</vt:lpstr>
      <vt:lpstr>Physical limits</vt:lpstr>
      <vt:lpstr>Broadcast vector to matrix, and collect</vt:lpstr>
      <vt:lpstr>ASIC</vt:lpstr>
      <vt:lpstr>4x45*10^12 multiply-add (256x256 multiplier/accum. running at 700MHz)</vt:lpstr>
      <vt:lpstr>11*10^15=64*4*45*10^12 multiply-adds??</vt:lpstr>
      <vt:lpstr>Connections matter</vt:lpstr>
      <vt:lpstr>PowerPoint Presentation</vt:lpstr>
      <vt:lpstr>All Hardware is Heat Sink Limited</vt:lpstr>
      <vt:lpstr>Building superintelligence requires 3 things:</vt:lpstr>
      <vt:lpstr>Human Brain-&gt; </vt:lpstr>
      <vt:lpstr>Limitations of current computers</vt:lpstr>
      <vt:lpstr>Electronics vs Optics</vt:lpstr>
      <vt:lpstr>Fathom Optical NN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Andregg</dc:creator>
  <cp:lastModifiedBy>Robert Weverka</cp:lastModifiedBy>
  <cp:revision>88</cp:revision>
  <dcterms:created xsi:type="dcterms:W3CDTF">2016-01-30T02:05:27Z</dcterms:created>
  <dcterms:modified xsi:type="dcterms:W3CDTF">2017-11-06T19:42:10Z</dcterms:modified>
</cp:coreProperties>
</file>