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3" r:id="rId9"/>
    <p:sldId id="262" r:id="rId10"/>
    <p:sldId id="264" r:id="rId11"/>
    <p:sldId id="268" r:id="rId12"/>
    <p:sldId id="265" r:id="rId13"/>
    <p:sldId id="27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98" autoAdjust="0"/>
    <p:restoredTop sz="88600" autoAdjust="0"/>
  </p:normalViewPr>
  <p:slideViewPr>
    <p:cSldViewPr snapToGrid="0">
      <p:cViewPr varScale="1">
        <p:scale>
          <a:sx n="108" d="100"/>
          <a:sy n="108" d="100"/>
        </p:scale>
        <p:origin x="-3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9C384-1DCB-4D80-B761-3EF626F16382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40489-379A-46B4-9239-9108C8C07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035" y="4038600"/>
            <a:ext cx="8086165" cy="1828800"/>
          </a:xfrm>
        </p:spPr>
        <p:txBody>
          <a:bodyPr/>
          <a:lstStyle/>
          <a:p>
            <a:r>
              <a:rPr lang="en-US" dirty="0" smtClean="0"/>
              <a:t>Upside-down-</a:t>
            </a:r>
            <a:r>
              <a:rPr lang="en-US" dirty="0" err="1" smtClean="0"/>
              <a:t>ternet</a:t>
            </a:r>
            <a:r>
              <a:rPr lang="en-US" dirty="0" smtClean="0"/>
              <a:t> – </a:t>
            </a:r>
            <a:r>
              <a:rPr lang="en-US" dirty="0" smtClean="0"/>
              <a:t>2014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smtClean="0"/>
              <a:t>Black				Spring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URL rewriter that flips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1913" y="1600199"/>
            <a:ext cx="8699794" cy="51294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#!/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perl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$|=1;  $count = 0; 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$$;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while (&lt;&gt;)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chomp $_;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if ($_ =~ /(.*\.jpg)/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$1;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system("/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wget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", "-q", "-O","/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/www/images/$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-$count.jpg", "$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system("/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mogrify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", "-flip","/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/www/images/$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-$count.jpg");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print "http://127.0.0.1/images/$pid-$count.jpg\n";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else {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print "$_\n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$count++;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5525" y="1607220"/>
            <a:ext cx="1382580" cy="1007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463" y="1660357"/>
            <a:ext cx="1026695" cy="73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66211" y="1556084"/>
            <a:ext cx="217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070" y="4172452"/>
            <a:ext cx="995614" cy="68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7316" y="5815264"/>
            <a:ext cx="741948" cy="7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1"/>
          <p:cNvSpPr/>
          <p:nvPr/>
        </p:nvSpPr>
        <p:spPr>
          <a:xfrm>
            <a:off x="2630906" y="4363453"/>
            <a:ext cx="1050758" cy="561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flip.pl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04083" y="5983682"/>
            <a:ext cx="2310063" cy="5695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/</a:t>
            </a:r>
            <a:r>
              <a:rPr lang="en-US" sz="1400" dirty="0" err="1" smtClean="0"/>
              <a:t>var</a:t>
            </a:r>
            <a:r>
              <a:rPr lang="en-US" sz="1400" dirty="0" smtClean="0"/>
              <a:t>/www/images</a:t>
            </a:r>
            <a:endParaRPr lang="en-US" sz="1400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3008" y="14732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3958389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rot="5400000">
            <a:off x="858254" y="2486525"/>
            <a:ext cx="1756611" cy="1339517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005264" y="3473115"/>
            <a:ext cx="1604211" cy="3208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0988" y="6055896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mogrify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2863586" y="5349493"/>
            <a:ext cx="625642" cy="125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65622" y="6264443"/>
            <a:ext cx="761998" cy="1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2661629" y="3469990"/>
            <a:ext cx="1515977" cy="3031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9284" y="3288632"/>
            <a:ext cx="92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cached?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19644" y="1542356"/>
            <a:ext cx="138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rewritten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6344653"/>
            <a:ext cx="123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store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433010" y="3168317"/>
            <a:ext cx="162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possibly rewritten URL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042610" y="1892969"/>
            <a:ext cx="1403685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395663" y="1732549"/>
            <a:ext cx="930443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4396341" y="4243939"/>
            <a:ext cx="3128210" cy="6256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4042612" y="2143209"/>
            <a:ext cx="1355559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379621" y="2093497"/>
            <a:ext cx="930443" cy="1588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34063" y="4668256"/>
            <a:ext cx="2983832" cy="48123"/>
          </a:xfrm>
          <a:prstGeom prst="straightConnector1">
            <a:avLst/>
          </a:prstGeom>
          <a:ln w="28575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814041" y="5372101"/>
            <a:ext cx="589082" cy="703390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00149" y="2464783"/>
            <a:ext cx="2863359" cy="1764317"/>
          </a:xfrm>
          <a:prstGeom prst="straightConnector1">
            <a:avLst/>
          </a:prstGeom>
          <a:ln w="28575">
            <a:solidFill>
              <a:srgbClr val="00206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568760" y="4332450"/>
            <a:ext cx="92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image?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253953" y="3467871"/>
            <a:ext cx="172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not rewritten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4" grpId="0"/>
      <p:bldP spid="37" grpId="0"/>
      <p:bldP spid="39" grpId="0"/>
      <p:bldP spid="40" grpId="0"/>
      <p:bldP spid="41" grpId="0"/>
      <p:bldP spid="43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see how it works!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my Chrome browser </a:t>
            </a:r>
            <a:r>
              <a:rPr lang="en-US" dirty="0" smtClean="0"/>
              <a:t>(Mac OS X) </a:t>
            </a:r>
            <a:r>
              <a:rPr lang="en-US" dirty="0" smtClean="0"/>
              <a:t>to the squid proxy running on </a:t>
            </a:r>
            <a:r>
              <a:rPr lang="en-US" dirty="0" smtClean="0"/>
              <a:t>a CU-hosted VM called </a:t>
            </a:r>
            <a:r>
              <a:rPr lang="en-US" dirty="0" err="1" smtClean="0"/>
              <a:t>hitchens</a:t>
            </a:r>
            <a:r>
              <a:rPr lang="en-US" dirty="0" smtClean="0"/>
              <a:t> (public IP)</a:t>
            </a:r>
          </a:p>
          <a:p>
            <a:pPr lvl="1"/>
            <a:r>
              <a:rPr lang="en-US" dirty="0" smtClean="0"/>
              <a:t>I do this by setting my proxy to hitchens.cs.colorado.edu port 3128</a:t>
            </a:r>
          </a:p>
          <a:p>
            <a:pPr lvl="2"/>
            <a:r>
              <a:rPr lang="en-US" dirty="0" smtClean="0"/>
              <a:t>Note: Squid is configured to allow source IPs from 10.0.0.0/8 and a few others like my home static IP</a:t>
            </a:r>
          </a:p>
          <a:p>
            <a:pPr lvl="2"/>
            <a:r>
              <a:rPr lang="en-US" dirty="0" smtClean="0"/>
              <a:t>Leaving Squid wide-open leads to problems</a:t>
            </a:r>
            <a:endParaRPr lang="en-US" dirty="0" smtClean="0"/>
          </a:p>
          <a:p>
            <a:pPr lvl="1"/>
            <a:r>
              <a:rPr lang="en-US" dirty="0" smtClean="0"/>
              <a:t> I </a:t>
            </a:r>
            <a:r>
              <a:rPr lang="en-US" dirty="0" smtClean="0"/>
              <a:t>have an Apache2 server </a:t>
            </a:r>
            <a:r>
              <a:rPr lang="en-US" dirty="0" smtClean="0"/>
              <a:t>running on </a:t>
            </a:r>
            <a:r>
              <a:rPr lang="en-US" dirty="0" err="1" smtClean="0"/>
              <a:t>hitchens</a:t>
            </a:r>
            <a:r>
              <a:rPr lang="en-US" dirty="0" smtClean="0"/>
              <a:t> as well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Squid can be configured in all kinds of ways</a:t>
            </a:r>
          </a:p>
          <a:p>
            <a:pPr lvl="1"/>
            <a:r>
              <a:rPr lang="en-US" dirty="0" smtClean="0"/>
              <a:t>Run only certain times of day, certain days of the week, certain IP addresses, etc.</a:t>
            </a:r>
          </a:p>
          <a:p>
            <a:r>
              <a:rPr lang="en-US" dirty="0" smtClean="0"/>
              <a:t>We could use </a:t>
            </a:r>
            <a:r>
              <a:rPr lang="en-US" dirty="0" err="1" smtClean="0"/>
              <a:t>mogrify</a:t>
            </a:r>
            <a:r>
              <a:rPr lang="en-US" dirty="0" smtClean="0"/>
              <a:t> to blur images instead of flipping them</a:t>
            </a:r>
          </a:p>
          <a:p>
            <a:pPr lvl="1"/>
            <a:r>
              <a:rPr lang="en-US" dirty="0" smtClean="0"/>
              <a:t>Maybe do very blurry 12am-6am, then lessen it gradually through the day?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direct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Having to change browser settings is </a:t>
            </a:r>
            <a:r>
              <a:rPr lang="en-US" dirty="0" smtClean="0"/>
              <a:t>inconvenient</a:t>
            </a:r>
          </a:p>
          <a:p>
            <a:r>
              <a:rPr lang="en-US" dirty="0" smtClean="0"/>
              <a:t>How to direct traffic so that I can </a:t>
            </a:r>
            <a:r>
              <a:rPr lang="en-US" dirty="0" err="1" smtClean="0"/>
              <a:t>MitM</a:t>
            </a:r>
            <a:r>
              <a:rPr lang="en-US" dirty="0" smtClean="0"/>
              <a:t> someone to use my squid proxy transparently?</a:t>
            </a:r>
          </a:p>
          <a:p>
            <a:pPr lvl="1"/>
            <a:r>
              <a:rPr lang="en-US" dirty="0" smtClean="0"/>
              <a:t>DNS Poisoning</a:t>
            </a:r>
          </a:p>
          <a:p>
            <a:pPr lvl="1"/>
            <a:r>
              <a:rPr lang="en-US" dirty="0" smtClean="0"/>
              <a:t>ARP Cache poisoning </a:t>
            </a:r>
          </a:p>
          <a:p>
            <a:pPr lvl="1"/>
            <a:r>
              <a:rPr lang="en-US" dirty="0" smtClean="0"/>
              <a:t>Fake Wireless AP</a:t>
            </a:r>
            <a:endParaRPr lang="en-US" dirty="0"/>
          </a:p>
          <a:p>
            <a:pPr lvl="1"/>
            <a:r>
              <a:rPr lang="en-US" smtClean="0"/>
              <a:t>Etc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Scamps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619" y="2333124"/>
            <a:ext cx="8182032" cy="199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780" y="156222"/>
            <a:ext cx="3894472" cy="646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97505"/>
          </a:xfrm>
        </p:spPr>
        <p:txBody>
          <a:bodyPr/>
          <a:lstStyle/>
          <a:p>
            <a:r>
              <a:rPr lang="en-US" dirty="0" smtClean="0"/>
              <a:t>Client is the Browser (usually)</a:t>
            </a:r>
          </a:p>
          <a:p>
            <a:r>
              <a:rPr lang="en-US" dirty="0" smtClean="0"/>
              <a:t>A web server is a machine that listens on port 80 (usually) and communicates via TCP/IP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1994" y="3329238"/>
            <a:ext cx="57150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4633120" cy="4672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F0"/>
                </a:solidFill>
              </a:rPr>
              <a:t>proxy</a:t>
            </a:r>
            <a:r>
              <a:rPr lang="en-US" dirty="0" smtClean="0"/>
              <a:t> sits between the users and the network</a:t>
            </a:r>
          </a:p>
          <a:p>
            <a:r>
              <a:rPr lang="en-US" dirty="0" smtClean="0"/>
              <a:t>A web proxy processes inbound/outbound web traffic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Filtering</a:t>
            </a:r>
            <a:r>
              <a:rPr lang="en-US" dirty="0" smtClean="0"/>
              <a:t> (malware, forbidden content)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Caching</a:t>
            </a:r>
            <a:r>
              <a:rPr lang="en-US" dirty="0" smtClean="0"/>
              <a:t> (efficiency)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Monitoring</a:t>
            </a:r>
            <a:r>
              <a:rPr lang="en-US" dirty="0" smtClean="0"/>
              <a:t> (bandwidth charges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Limits</a:t>
            </a:r>
            <a:r>
              <a:rPr lang="en-US" dirty="0" smtClean="0"/>
              <a:t> (no </a:t>
            </a:r>
            <a:r>
              <a:rPr lang="en-US" dirty="0" err="1" smtClean="0"/>
              <a:t>Facebook</a:t>
            </a:r>
            <a:r>
              <a:rPr lang="en-US" dirty="0" smtClean="0"/>
              <a:t> except at lunchtime)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1086" y="2063918"/>
            <a:ext cx="37623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Reverse Proxies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the server side uses them</a:t>
            </a:r>
          </a:p>
          <a:p>
            <a:pPr lvl="1"/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SSL optimization</a:t>
            </a:r>
          </a:p>
          <a:p>
            <a:pPr lvl="1"/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Hiding internal LAN </a:t>
            </a:r>
            <a:endParaRPr lang="en-US" dirty="0"/>
          </a:p>
        </p:txBody>
      </p:sp>
      <p:pic>
        <p:nvPicPr>
          <p:cNvPr id="1027" name="Picture 3" descr="C:\Users\John\Desktop\Reverse_Proxy_setu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164" y="2384425"/>
            <a:ext cx="4010025" cy="42957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Squid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326" y="1680409"/>
            <a:ext cx="6750674" cy="50171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most popular open-source proxy is called Squid</a:t>
            </a:r>
          </a:p>
          <a:p>
            <a:pPr lvl="1"/>
            <a:r>
              <a:rPr lang="en-US" dirty="0" smtClean="0"/>
              <a:t>Squid was developed at CU in the mid-90s</a:t>
            </a:r>
          </a:p>
          <a:p>
            <a:pPr lvl="1"/>
            <a:r>
              <a:rPr lang="en-US" dirty="0" smtClean="0"/>
              <a:t>Squid is a caching web proxy running via TCP on port 3128 (usually)</a:t>
            </a:r>
          </a:p>
          <a:p>
            <a:pPr lvl="1"/>
            <a:r>
              <a:rPr lang="en-US" dirty="0" smtClean="0"/>
              <a:t>Incoming http requests are checked to see if they’ve been served before and are cacheable</a:t>
            </a:r>
          </a:p>
          <a:p>
            <a:pPr lvl="2"/>
            <a:r>
              <a:rPr lang="en-US" dirty="0" smtClean="0"/>
              <a:t>If so, Squid </a:t>
            </a:r>
            <a:r>
              <a:rPr lang="en-US" dirty="0" smtClean="0"/>
              <a:t>serves the </a:t>
            </a:r>
            <a:r>
              <a:rPr lang="en-US" dirty="0" smtClean="0"/>
              <a:t>request from </a:t>
            </a:r>
            <a:r>
              <a:rPr lang="en-US" dirty="0" smtClean="0"/>
              <a:t>its cache</a:t>
            </a:r>
            <a:endParaRPr lang="en-US" dirty="0" smtClean="0"/>
          </a:p>
          <a:p>
            <a:pPr lvl="2"/>
            <a:r>
              <a:rPr lang="en-US" dirty="0" smtClean="0"/>
              <a:t>If not, Squid </a:t>
            </a:r>
            <a:r>
              <a:rPr lang="en-US" dirty="0" smtClean="0"/>
              <a:t>serves the request normally and caches the result</a:t>
            </a:r>
          </a:p>
          <a:p>
            <a:pPr lvl="3"/>
            <a:r>
              <a:rPr lang="en-US" dirty="0" smtClean="0"/>
              <a:t>Not everything </a:t>
            </a:r>
            <a:r>
              <a:rPr lang="en-US" dirty="0" smtClean="0"/>
              <a:t>can be cached of course</a:t>
            </a:r>
            <a:endParaRPr lang="en-US" dirty="0" smtClean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6100" y="5219700"/>
            <a:ext cx="2247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 Rewriting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Squid can also use local scripts to rewrite URLs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, transform one URL into another</a:t>
            </a:r>
          </a:p>
          <a:p>
            <a:pPr lvl="1"/>
            <a:r>
              <a:rPr lang="en-US" dirty="0" smtClean="0"/>
              <a:t>To tell Squid how to do this, you provide a script (</a:t>
            </a:r>
            <a:r>
              <a:rPr lang="en-US" dirty="0" err="1" smtClean="0"/>
              <a:t>perl</a:t>
            </a:r>
            <a:r>
              <a:rPr lang="en-US" dirty="0" smtClean="0"/>
              <a:t>, python, C, etc…) that receives a line like this: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URL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client_ip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"/"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fqdn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user method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urlgroup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[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kvpairs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</a:t>
            </a:r>
          </a:p>
          <a:p>
            <a:pPr lvl="1"/>
            <a:r>
              <a:rPr lang="en-US" dirty="0" smtClean="0"/>
              <a:t>Script then outputs new URL in its place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mogrify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mogrify</a:t>
            </a:r>
            <a:r>
              <a:rPr lang="en-US" dirty="0" smtClean="0"/>
              <a:t> is part of the free open-source image manipulation toolkit called </a:t>
            </a:r>
            <a:r>
              <a:rPr lang="en-US" dirty="0" err="1" smtClean="0"/>
              <a:t>Imagemagick</a:t>
            </a:r>
            <a:endParaRPr lang="en-US" dirty="0" smtClean="0"/>
          </a:p>
          <a:p>
            <a:pPr lvl="1"/>
            <a:r>
              <a:rPr lang="en-US" dirty="0" err="1" smtClean="0"/>
              <a:t>mogrify</a:t>
            </a:r>
            <a:r>
              <a:rPr lang="en-US" dirty="0" smtClean="0"/>
              <a:t> can do lots of simple image transforms on the command line, including resizing, rotating, sharpen/blur, etc</a:t>
            </a:r>
          </a:p>
          <a:p>
            <a:pPr lvl="1"/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mogrify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–flip squid.gif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0177" y="4719388"/>
            <a:ext cx="2247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5188618" y="4711366"/>
            <a:ext cx="2247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810000" y="5454316"/>
            <a:ext cx="866274" cy="80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79162</TotalTime>
  <Words>571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Upside-down-ternet – 2014 </vt:lpstr>
      <vt:lpstr>Scamps</vt:lpstr>
      <vt:lpstr>Slide 3</vt:lpstr>
      <vt:lpstr>Web Basics</vt:lpstr>
      <vt:lpstr>Proxies</vt:lpstr>
      <vt:lpstr>Reverse Proxies</vt:lpstr>
      <vt:lpstr>Squid Proxy</vt:lpstr>
      <vt:lpstr>URL Rewriting</vt:lpstr>
      <vt:lpstr>mogrify</vt:lpstr>
      <vt:lpstr>A URL rewriter that flips images</vt:lpstr>
      <vt:lpstr>Putting it all together</vt:lpstr>
      <vt:lpstr>Let’s see how it works!</vt:lpstr>
      <vt:lpstr>Other Options </vt:lpstr>
      <vt:lpstr>Other ways to direct traffic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hacking 101</dc:title>
  <dc:creator>John</dc:creator>
  <cp:lastModifiedBy>John</cp:lastModifiedBy>
  <cp:revision>1919</cp:revision>
  <dcterms:created xsi:type="dcterms:W3CDTF">2006-08-16T00:00:00Z</dcterms:created>
  <dcterms:modified xsi:type="dcterms:W3CDTF">2014-04-27T17:28:36Z</dcterms:modified>
</cp:coreProperties>
</file>